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99" r:id="rId2"/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8F1C3-A54E-45FB-9226-1D84C484CDB3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8A55C-D194-4FA1-8F4E-612EDFEE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0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4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vi-VN" sz="39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KỸ THUẬT SỐ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31935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25" y="1591716"/>
            <a:ext cx="666750" cy="7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76" y="2544216"/>
            <a:ext cx="11581447" cy="705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20"/>
              </a:lnSpc>
              <a:defRPr/>
            </a:pPr>
            <a:r>
              <a:rPr lang="vi-VN" sz="4800" b="1" dirty="0">
                <a:solidFill>
                  <a:srgbClr val="FFFFFF"/>
                </a:solidFill>
                <a:latin typeface="Times New Roman"/>
              </a:rPr>
              <a:t>BÀI GIẢNG</a:t>
            </a:r>
            <a:r>
              <a:rPr sz="4800" b="1" i="0" u="none" dirty="0">
                <a:solidFill>
                  <a:srgbClr val="FFFFFF"/>
                </a:solidFill>
                <a:latin typeface="Times New Roman"/>
              </a:rPr>
              <a:t> KỸ </a:t>
            </a:r>
            <a:r>
              <a:rPr lang="vi-VN" sz="4800" b="1" i="0" u="none">
                <a:solidFill>
                  <a:srgbClr val="FFFFFF"/>
                </a:solidFill>
                <a:latin typeface="Times New Roman"/>
              </a:rPr>
              <a:t>THUẬT </a:t>
            </a:r>
            <a:r>
              <a:rPr lang="vi-VN" sz="4800" b="1" i="0" u="none" dirty="0">
                <a:solidFill>
                  <a:srgbClr val="FFFFFF"/>
                </a:solidFill>
                <a:latin typeface="Times New Roman"/>
              </a:rPr>
              <a:t>SỐ</a:t>
            </a:r>
            <a:endParaRPr sz="4800" b="1" i="0" u="none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491" y="4279552"/>
            <a:ext cx="7812584" cy="10505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Chương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trình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Đào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tạo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Nghề</a:t>
            </a:r>
            <a:r>
              <a:rPr lang="vi-VN" sz="2100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dirty="0" err="1">
                <a:solidFill>
                  <a:srgbClr val="F0F8FF"/>
                </a:solidFill>
                <a:latin typeface="Times New Roman"/>
              </a:rPr>
              <a:t>Điện</a:t>
            </a:r>
            <a:r>
              <a:rPr lang="vi-VN" sz="2100" dirty="0">
                <a:solidFill>
                  <a:srgbClr val="F0F8FF"/>
                </a:solidFill>
                <a:latin typeface="Times New Roman"/>
              </a:rPr>
              <a:t> Công  </a:t>
            </a:r>
            <a:r>
              <a:rPr lang="vi-VN" sz="2100" dirty="0" err="1">
                <a:solidFill>
                  <a:srgbClr val="F0F8FF"/>
                </a:solidFill>
                <a:latin typeface="Times New Roman"/>
              </a:rPr>
              <a:t>nghiệp</a:t>
            </a:r>
            <a:endParaRPr lang="vi-VN" sz="2100" dirty="0">
              <a:solidFill>
                <a:srgbClr val="F0F8FF"/>
              </a:solidFill>
              <a:latin typeface="Times New Roman"/>
            </a:endParaRPr>
          </a:p>
          <a:p>
            <a:pPr algn="ctr">
              <a:lnSpc>
                <a:spcPts val="2835"/>
              </a:lnSpc>
            </a:pP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Hệ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: Trung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cấp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endParaRPr lang="vi-VN" sz="2100" dirty="0">
              <a:solidFill>
                <a:srgbClr val="F0F8FF"/>
              </a:solidFill>
              <a:latin typeface="Times New Roman"/>
            </a:endParaRPr>
          </a:p>
          <a:p>
            <a:pPr algn="ctr">
              <a:lnSpc>
                <a:spcPts val="2835"/>
              </a:lnSpc>
            </a:pP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Trường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cao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đẳng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kinh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tế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kỹ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thuật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Công Thương</a:t>
            </a:r>
            <a:endParaRPr sz="2100" b="0" i="0" u="none" dirty="0">
              <a:solidFill>
                <a:srgbClr val="F0F8FF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Tổng</a:t>
            </a:r>
            <a:r>
              <a:rPr sz="36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quan</a:t>
            </a:r>
            <a:r>
              <a:rPr sz="36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môn</a:t>
            </a:r>
            <a:r>
              <a:rPr sz="36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Kỹ</a:t>
            </a:r>
            <a:r>
              <a:rPr sz="36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thuật</a:t>
            </a:r>
            <a:r>
              <a:rPr sz="36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Times New Roman"/>
              </a:rPr>
              <a:t>số</a:t>
            </a:r>
            <a:endParaRPr sz="3600" b="1" i="0" u="none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50430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Chào mừng đến với môn học Kỹ thuật số.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34250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Mục tiêu: Hiểu về hệ thống số, mạch logic tổ hợp và tuần tự.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Các hệ thống số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57250" y="3066157"/>
            <a:ext cx="95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085207"/>
            <a:ext cx="10668000" cy="30480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Hệ Thập phân (Decimal): Cơ số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3561457"/>
            <a:ext cx="95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3580507"/>
            <a:ext cx="10668000" cy="30480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Hệ Nhị phân (Binary): Cơ số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4056757"/>
            <a:ext cx="95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4075807"/>
            <a:ext cx="10668000" cy="30480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Hệ Bát phân (Octal): Cơ số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4552057"/>
            <a:ext cx="95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2500" y="4571107"/>
            <a:ext cx="10668000" cy="30480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Hệ Thập lục phân (Hexa): Cơ số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Đại số Boole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50430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Đại số Boole là công cụ toán học để phân tích và thiết kế mạch số.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34250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Các phép toán cơ bản: AND, OR, NOT, XOR.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874787"/>
            <a:ext cx="11087100" cy="3848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Mô phỏng mạch logic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581813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FFFFFF"/>
                </a:solidFill>
                <a:latin typeface="Times New Roman"/>
              </a:rPr>
              <a:t>Hình ảnh mô phỏng mạch logic số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1893837"/>
            <a:ext cx="11049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Tổng kết môn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923407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Cảm ơn các bạn đã theo dõi bài giảng.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1500" y="950862"/>
            <a:ext cx="116014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569987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837682"/>
            <a:ext cx="857250" cy="476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6875" y="3890069"/>
            <a:ext cx="99536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https://www.syncfusion.com/blogs/wp-content/uploads/2023/11/Zooming-in-the-Digital-Logic-Circuit-Diagram.gif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6875" y="4090094"/>
            <a:ext cx="99536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www.syncfusion.com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220</Words>
  <Application>Microsoft Office PowerPoint</Application>
  <PresentationFormat>Màn hình rộng</PresentationFormat>
  <Paragraphs>49</Paragraphs>
  <Slides>8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subject/>
  <dc:creator/>
  <cp:keywords/>
  <dc:description>generated using python-pptx</dc:description>
  <cp:lastModifiedBy>Administrator</cp:lastModifiedBy>
  <cp:revision>5</cp:revision>
  <dcterms:created xsi:type="dcterms:W3CDTF">2013-01-27T09:14:16Z</dcterms:created>
  <dcterms:modified xsi:type="dcterms:W3CDTF">2026-07-26T02:31:23Z</dcterms:modified>
  <cp:category/>
</cp:coreProperties>
</file>