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2" r:id="rId1"/>
  </p:sldMasterIdLst>
  <p:notesMasterIdLst>
    <p:notesMasterId r:id="rId21"/>
  </p:notesMasterIdLst>
  <p:sldIdLst>
    <p:sldId id="460" r:id="rId2"/>
    <p:sldId id="462" r:id="rId3"/>
    <p:sldId id="404" r:id="rId4"/>
    <p:sldId id="405" r:id="rId5"/>
    <p:sldId id="458" r:id="rId6"/>
    <p:sldId id="407" r:id="rId7"/>
    <p:sldId id="409" r:id="rId8"/>
    <p:sldId id="410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2" r:id="rId18"/>
    <p:sldId id="423" r:id="rId19"/>
    <p:sldId id="427" r:id="rId20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31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EAEAEA"/>
    <a:srgbClr val="C0C0C0"/>
    <a:srgbClr val="99FF99"/>
    <a:srgbClr val="3333FF"/>
    <a:srgbClr val="6CFA91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8" autoAdjust="0"/>
    <p:restoredTop sz="94660"/>
  </p:normalViewPr>
  <p:slideViewPr>
    <p:cSldViewPr>
      <p:cViewPr varScale="1">
        <p:scale>
          <a:sx n="72" d="100"/>
          <a:sy n="72" d="100"/>
        </p:scale>
        <p:origin x="1134" y="72"/>
      </p:cViewPr>
      <p:guideLst>
        <p:guide orient="horz" pos="2136"/>
        <p:guide pos="314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260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C0E24EE5-D95E-4F53-AC7A-BD5D1D7F63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1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F2367-408B-942A-B78B-7AF468526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6C6E9-387E-4072-51D3-FDA52A5A0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CB3B6-3FC0-8B39-0628-D2C422096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0196A-21C4-7A6E-1D8D-7D83D8F8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6A93B-DE78-C125-DBBF-DF05BEE8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108-0D53-4DA4-8B8A-F4BADB856B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BBE98-F214-C4DF-8C51-9F855FDC2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5BB6B-85A7-9379-C4C4-B5B2238B8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C2076-D700-98C4-81EE-5B5CC1282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C178D-3DD2-088B-2059-4F48EDBFA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665FE5-A0B3-622C-3B2B-D2F466B0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BFA68-66CA-4DB0-962F-5EAB1BEB62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6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7F1F8E-C84F-E0A3-A478-56CCD31546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984DE2-6EF6-FE5E-5074-69B159F91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3CBAF-9A50-2BA9-9069-C99C023D5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D576A-4D29-F0FA-AC01-3FE48D59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EEC1F-1FD6-0BB2-14A5-C07A5FDC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18F5B-A620-4655-A91C-300C8C1A6F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7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402EE-5CCA-2412-5B2D-8894324EE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C1228-AE46-BE7F-1FDB-5D4FA7586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333E5-CBFE-A1EC-BA7E-F95F2DE2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2C01D-5877-8A99-70E0-5ABD1FFAA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FC2CC-4E0B-B6A7-453C-36C74A62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0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E616-F0B0-1E19-73C8-FFF2BCA57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CE42B-FFD5-8E42-A12F-53EC27E37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42E1D-E115-29FF-3CA2-302B07B81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E0A30-DDC3-5C06-1441-A30C89EA0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9D7B1-3042-1C00-A512-E0395198E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E7BCA-B838-4D07-B21F-48C16DEF4A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0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DE44B-7D89-EADD-19AE-17020F6C7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DFAE3-C312-0737-2C00-6480B8D2B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09BF1-97E2-F258-0E66-8F53B72C4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4C527-CE6B-1AB8-8FD5-54441AEF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98CEC-D882-80FF-A7E2-CB14D1DA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1057E-0E40-EAEF-08B9-43DD10AED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AF6DA-1804-43D7-976D-4624D84832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9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1A4BE-342B-1F15-2769-F4D9BABA2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C6CA9-5F4A-6147-CCE1-1A621835A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8EAB76-4A9E-7575-719A-593538CB9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89029-7F90-4138-FEA8-4CD186585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E4751-3893-E29E-48EB-D1F3CA343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58CA05-3394-A8D7-913B-3BD2847CE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8EF226-82D9-1A77-3DF0-357746E1E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6EB70A-FE5A-CC50-AAF5-00C5B88B5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F26FE-0D83-45C4-ACA0-5D26C55E04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0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C5ED-3926-B974-01EE-9174A161C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A411E-4064-D255-E0E0-EF84E4B7F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305365-1DC5-20F0-7103-155217E7C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124CAF-EE6D-49AB-F490-CE07BB1FC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AEA50-096D-4F86-BF7B-E45F38975C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59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C0A14F-8D1F-76D1-82A4-45E9D7D3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7B7169-D55E-10B4-4C38-5950A575C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D4B3-7DE9-5CD3-E71E-441FCD558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ABD9-72B7-4876-93FA-1825448DC6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4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F7775-CE20-6C30-FFC6-A6D35F60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32CE5-2603-9822-D087-D9685E4D6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3069B-3CAA-6872-A333-E3B76FADB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C0DDD-1C40-7A4F-0425-0CE21082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A6DFE-F394-07A6-8140-EA686A47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7F5E1D-1FF1-E567-53C8-D1BB6907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A2CEF-F7A1-4C6E-B16E-377B3AA63D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1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E1B43-91B7-B648-B6AA-F81879813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A39C24-BC5C-B572-F342-6516592FE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20DF5B-1AB4-56B7-DB4A-AD1824064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93445-1819-6C31-573B-D2641D1C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D91C3-133A-5307-B1BA-0B498330F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10780-F9D0-D81B-43E1-23719933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03FFA-AF63-42D1-91A9-AEEBAE6DD5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14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8B97B-0B87-F831-221E-623B8D255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7B45A-5445-7F11-BF4F-4C94F31AE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35C11-1D68-B225-690C-F3C2DFC4D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3F618-2C74-E4FF-959D-4A9DC8A340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B4D23-BEFE-3704-8756-AF2FC00E4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A846C-426E-4A4C-81A1-E63C5125FD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1795463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357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4257995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371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HỆ THỐNG PHANH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7438960" y="4143628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298" y="4385259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7792430" y="1217350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1271786" y="4081662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4602162" y="1633588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0452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35E02-DA25-EFE5-D568-767982AA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0" name="_x000037">
            <a:extLst>
              <a:ext uri="{FF2B5EF4-FFF2-40B4-BE49-F238E27FC236}">
                <a16:creationId xmlns:a16="http://schemas.microsoft.com/office/drawing/2014/main" id="{BD61BAFC-7AC4-3D0B-32DB-B859DFABF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3" r="22073" b="24024"/>
          <a:stretch/>
        </p:blipFill>
        <p:spPr bwMode="auto">
          <a:xfrm>
            <a:off x="914506" y="4763"/>
            <a:ext cx="8534176" cy="593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C2C98FF-E9C5-5AAF-B8D1-6C04F38BD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884698"/>
              </p:ext>
            </p:extLst>
          </p:nvPr>
        </p:nvGraphicFramePr>
        <p:xfrm>
          <a:off x="2438466" y="6195934"/>
          <a:ext cx="5791048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1048">
                  <a:extLst>
                    <a:ext uri="{9D8B030D-6E8A-4147-A177-3AD203B41FA5}">
                      <a16:colId xmlns:a16="http://schemas.microsoft.com/office/drawing/2014/main" val="1162511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2.24. </a:t>
                      </a:r>
                      <a:r>
                        <a:rPr lang="en-US" sz="2400" b="1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ạt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đĩ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85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7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D9AAE-7FE5-AF33-D057-74746456C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3074" name="_x000038">
            <a:extLst>
              <a:ext uri="{FF2B5EF4-FFF2-40B4-BE49-F238E27FC236}">
                <a16:creationId xmlns:a16="http://schemas.microsoft.com/office/drawing/2014/main" id="{1E9A02A7-C82F-20E3-6249-54E4A32C09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2389" r="16949" b="4000"/>
          <a:stretch/>
        </p:blipFill>
        <p:spPr bwMode="auto">
          <a:xfrm>
            <a:off x="533516" y="136523"/>
            <a:ext cx="8915166" cy="621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3B0F815-4ACF-61FC-028C-6C9402A48F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376544"/>
              </p:ext>
            </p:extLst>
          </p:nvPr>
        </p:nvGraphicFramePr>
        <p:xfrm>
          <a:off x="2667060" y="5205360"/>
          <a:ext cx="5562454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2454">
                  <a:extLst>
                    <a:ext uri="{9D8B030D-6E8A-4147-A177-3AD203B41FA5}">
                      <a16:colId xmlns:a16="http://schemas.microsoft.com/office/drawing/2014/main" val="1430071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2.25.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Càng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</a:t>
                      </a:r>
                      <a:r>
                        <a:rPr lang="en-US" sz="2400" b="1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754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69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88CBB-A4E3-DCF3-FF63-3069FA09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098" name="_x000039">
            <a:extLst>
              <a:ext uri="{FF2B5EF4-FFF2-40B4-BE49-F238E27FC236}">
                <a16:creationId xmlns:a16="http://schemas.microsoft.com/office/drawing/2014/main" id="{355EA5C4-A32F-E576-63DD-B8B807EA9A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1" t="2351" r="28121" b="16558"/>
          <a:stretch/>
        </p:blipFill>
        <p:spPr bwMode="auto">
          <a:xfrm>
            <a:off x="1524089" y="457278"/>
            <a:ext cx="7700873" cy="525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46CA30-1CD0-03BE-639E-F67669DD05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21409"/>
              </p:ext>
            </p:extLst>
          </p:nvPr>
        </p:nvGraphicFramePr>
        <p:xfrm>
          <a:off x="3124248" y="6129380"/>
          <a:ext cx="5105266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5266">
                  <a:extLst>
                    <a:ext uri="{9D8B030D-6E8A-4147-A177-3AD203B41FA5}">
                      <a16:colId xmlns:a16="http://schemas.microsoft.com/office/drawing/2014/main" val="32541192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2.26.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Càng</a:t>
                      </a:r>
                      <a:r>
                        <a:rPr lang="en-US" sz="2400" b="1" kern="100" spc="3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065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742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D9C7E-F608-A687-A2A6-EC5087AA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122" name="_x000044">
            <a:extLst>
              <a:ext uri="{FF2B5EF4-FFF2-40B4-BE49-F238E27FC236}">
                <a16:creationId xmlns:a16="http://schemas.microsoft.com/office/drawing/2014/main" id="{40522678-C2E7-6566-1C62-4EAB095DA7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7" r="21361" b="18535"/>
          <a:stretch/>
        </p:blipFill>
        <p:spPr bwMode="auto">
          <a:xfrm>
            <a:off x="1219298" y="4763"/>
            <a:ext cx="7543601" cy="571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8A734C6-BBFB-61A8-7703-ED16992DA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069681"/>
              </p:ext>
            </p:extLst>
          </p:nvPr>
        </p:nvGraphicFramePr>
        <p:xfrm>
          <a:off x="2514664" y="5768945"/>
          <a:ext cx="5562454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2454">
                  <a:extLst>
                    <a:ext uri="{9D8B030D-6E8A-4147-A177-3AD203B41FA5}">
                      <a16:colId xmlns:a16="http://schemas.microsoft.com/office/drawing/2014/main" val="38882528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2.29. 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ậ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1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</a:t>
                      </a:r>
                      <a:r>
                        <a:rPr lang="en-US" sz="2400" b="1" kern="100" spc="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15190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719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80DC-BD67-4701-CCB0-39769EF7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146" name="_x000045">
            <a:extLst>
              <a:ext uri="{FF2B5EF4-FFF2-40B4-BE49-F238E27FC236}">
                <a16:creationId xmlns:a16="http://schemas.microsoft.com/office/drawing/2014/main" id="{E023D514-C64E-887B-F18D-EC79FD05A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r="21808" b="19560"/>
          <a:stretch/>
        </p:blipFill>
        <p:spPr bwMode="auto">
          <a:xfrm>
            <a:off x="609714" y="278687"/>
            <a:ext cx="9296286" cy="593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C49ACC-8440-667A-2E9E-A534D0872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210834"/>
              </p:ext>
            </p:extLst>
          </p:nvPr>
        </p:nvGraphicFramePr>
        <p:xfrm>
          <a:off x="2590862" y="6374526"/>
          <a:ext cx="5562454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2454">
                  <a:extLst>
                    <a:ext uri="{9D8B030D-6E8A-4147-A177-3AD203B41FA5}">
                      <a16:colId xmlns:a16="http://schemas.microsoft.com/office/drawing/2014/main" val="6769460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2.30.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552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940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A02BD-04E2-83C3-3051-9B486910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170" name="_x000049">
            <a:extLst>
              <a:ext uri="{FF2B5EF4-FFF2-40B4-BE49-F238E27FC236}">
                <a16:creationId xmlns:a16="http://schemas.microsoft.com/office/drawing/2014/main" id="{493848B7-9F7F-7556-0541-96E3F38221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" t="32000" r="23868" b="21943"/>
          <a:stretch/>
        </p:blipFill>
        <p:spPr bwMode="auto">
          <a:xfrm>
            <a:off x="762109" y="-1"/>
            <a:ext cx="8762771" cy="635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FC050C-4D7E-804C-50CC-5F23A81987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224848"/>
              </p:ext>
            </p:extLst>
          </p:nvPr>
        </p:nvGraphicFramePr>
        <p:xfrm>
          <a:off x="3048050" y="6173613"/>
          <a:ext cx="4943250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43250">
                  <a:extLst>
                    <a:ext uri="{9D8B030D-6E8A-4147-A177-3AD203B41FA5}">
                      <a16:colId xmlns:a16="http://schemas.microsoft.com/office/drawing/2014/main" val="27756659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2.34.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</a:t>
                      </a:r>
                      <a:r>
                        <a:rPr lang="en-US" sz="2400" b="1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iều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99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30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35630-9B1D-B48D-7279-68E95071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9346E0-E0C5-83A4-FC0E-1E6B99662363}"/>
              </a:ext>
            </a:extLst>
          </p:cNvPr>
          <p:cNvSpPr txBox="1"/>
          <p:nvPr/>
        </p:nvSpPr>
        <p:spPr>
          <a:xfrm>
            <a:off x="228724" y="152486"/>
            <a:ext cx="4955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2.6. CÁC</a:t>
            </a:r>
            <a:r>
              <a:rPr lang="en-US" sz="1800" b="1" spc="3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800" b="1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VAN</a:t>
            </a:r>
            <a:r>
              <a:rPr lang="en-US" sz="1800" b="1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SU</a:t>
            </a:r>
            <a:r>
              <a:rPr lang="en-US" sz="1800" b="1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</a:t>
            </a:r>
            <a:r>
              <a:rPr lang="en-US" sz="1800" b="1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T.</a:t>
            </a:r>
            <a:endParaRPr lang="en-US" dirty="0"/>
          </a:p>
        </p:txBody>
      </p:sp>
      <p:pic>
        <p:nvPicPr>
          <p:cNvPr id="8194" name="_x000056">
            <a:extLst>
              <a:ext uri="{FF2B5EF4-FFF2-40B4-BE49-F238E27FC236}">
                <a16:creationId xmlns:a16="http://schemas.microsoft.com/office/drawing/2014/main" id="{283B6149-2CA2-DAE5-1F22-5E72241A47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t="3833" r="36198" b="15657"/>
          <a:stretch/>
        </p:blipFill>
        <p:spPr bwMode="auto">
          <a:xfrm>
            <a:off x="609714" y="990663"/>
            <a:ext cx="8838968" cy="536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C137268-E4D7-6AAF-6CE6-6A97386DE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969"/>
              </p:ext>
            </p:extLst>
          </p:nvPr>
        </p:nvGraphicFramePr>
        <p:xfrm>
          <a:off x="3581437" y="6195934"/>
          <a:ext cx="5714849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4849">
                  <a:extLst>
                    <a:ext uri="{9D8B030D-6E8A-4147-A177-3AD203B41FA5}">
                      <a16:colId xmlns:a16="http://schemas.microsoft.com/office/drawing/2014/main" val="28202973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2.41.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kép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117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4634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0043D-B961-BC2C-9F8B-C08E03BF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218" name="_x000057">
            <a:extLst>
              <a:ext uri="{FF2B5EF4-FFF2-40B4-BE49-F238E27FC236}">
                <a16:creationId xmlns:a16="http://schemas.microsoft.com/office/drawing/2014/main" id="{545FB2D4-AC6A-4D31-7E29-33EAA703F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1995" r="38998" b="14183"/>
          <a:stretch/>
        </p:blipFill>
        <p:spPr bwMode="auto">
          <a:xfrm>
            <a:off x="990704" y="457278"/>
            <a:ext cx="8381780" cy="640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F5616B-7C2A-4D15-62B5-82EF35B73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120610"/>
              </p:ext>
            </p:extLst>
          </p:nvPr>
        </p:nvGraphicFramePr>
        <p:xfrm>
          <a:off x="27015" y="6334125"/>
          <a:ext cx="8260384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0384">
                  <a:extLst>
                    <a:ext uri="{9D8B030D-6E8A-4147-A177-3AD203B41FA5}">
                      <a16:colId xmlns:a16="http://schemas.microsoft.com/office/drawing/2014/main" val="382842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296795"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2.42.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nhánh</a:t>
                      </a:r>
                      <a:r>
                        <a:rPr lang="en-US" sz="2400" b="1" kern="100" spc="3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(P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BV).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800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784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A4070-491A-6084-36AF-6761E49DC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0242" name="_x000058">
            <a:extLst>
              <a:ext uri="{FF2B5EF4-FFF2-40B4-BE49-F238E27FC236}">
                <a16:creationId xmlns:a16="http://schemas.microsoft.com/office/drawing/2014/main" id="{C5AAA01C-C5E7-C2F4-8DBF-6E0B71324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6" r="57475" b="22488"/>
          <a:stretch/>
        </p:blipFill>
        <p:spPr bwMode="auto">
          <a:xfrm>
            <a:off x="533516" y="136524"/>
            <a:ext cx="8691447" cy="621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EBE36E7-E5A4-6348-8FF2-D3FC12B83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097965"/>
              </p:ext>
            </p:extLst>
          </p:nvPr>
        </p:nvGraphicFramePr>
        <p:xfrm>
          <a:off x="681037" y="6424528"/>
          <a:ext cx="8386655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86655">
                  <a:extLst>
                    <a:ext uri="{9D8B030D-6E8A-4147-A177-3AD203B41FA5}">
                      <a16:colId xmlns:a16="http://schemas.microsoft.com/office/drawing/2014/main" val="134575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309370"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2.43.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iều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ải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ọ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(LSPV).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700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561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A4070-491A-6084-36AF-6761E49DC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3D01CA-4B82-8409-18BC-1CB7C78B4B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12710"/>
              </p:ext>
            </p:extLst>
          </p:nvPr>
        </p:nvGraphicFramePr>
        <p:xfrm>
          <a:off x="457318" y="304882"/>
          <a:ext cx="9067562" cy="761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67562">
                  <a:extLst>
                    <a:ext uri="{9D8B030D-6E8A-4147-A177-3AD203B41FA5}">
                      <a16:colId xmlns:a16="http://schemas.microsoft.com/office/drawing/2014/main" val="2844996871"/>
                    </a:ext>
                  </a:extLst>
                </a:gridCol>
              </a:tblGrid>
              <a:tr h="761980">
                <a:tc>
                  <a:txBody>
                    <a:bodyPr/>
                    <a:lstStyle/>
                    <a:p>
                      <a:pPr algn="ctr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400" b="1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400" b="1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ƯỠ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SỬA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CHỮA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 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ĐỘ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737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77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08050" y="2209804"/>
            <a:ext cx="84201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lnSpc>
                <a:spcPct val="150000"/>
              </a:lnSpc>
            </a:pP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CHƯƠNG TRÌNH MÔN HỌC/ MÔĐUN: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BD, SC HỆ THỐNG PHANH</a:t>
            </a:r>
          </a:p>
        </p:txBody>
      </p:sp>
    </p:spTree>
    <p:extLst>
      <p:ext uri="{BB962C8B-B14F-4D97-AF65-F5344CB8AC3E}">
        <p14:creationId xmlns:p14="http://schemas.microsoft.com/office/powerpoint/2010/main" val="277456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D06EE-E4BF-0DB5-37CC-6B607A5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F73EA8D-7FE1-2272-A5BA-C213DBD00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617899"/>
              </p:ext>
            </p:extLst>
          </p:nvPr>
        </p:nvGraphicFramePr>
        <p:xfrm>
          <a:off x="914507" y="304882"/>
          <a:ext cx="7848394" cy="365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394">
                  <a:extLst>
                    <a:ext uri="{9D8B030D-6E8A-4147-A177-3AD203B41FA5}">
                      <a16:colId xmlns:a16="http://schemas.microsoft.com/office/drawing/2014/main" val="4274396012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algn="ctr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400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</a:t>
                      </a:r>
                      <a:r>
                        <a:rPr lang="en-US" sz="2400" kern="100" spc="-7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kern="1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PHANH</a:t>
                      </a:r>
                      <a:r>
                        <a:rPr lang="en-US" sz="2400" kern="1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</a:t>
                      </a:r>
                      <a:r>
                        <a:rPr lang="en-US" sz="2400" kern="100" spc="-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09195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4A39DD7-1904-9E10-5F7D-3DDAFBD31A67}"/>
              </a:ext>
            </a:extLst>
          </p:cNvPr>
          <p:cNvGraphicFramePr>
            <a:graphicFrameLocks noGrp="1"/>
          </p:cNvGraphicFramePr>
          <p:nvPr/>
        </p:nvGraphicFramePr>
        <p:xfrm>
          <a:off x="4833938" y="3912394"/>
          <a:ext cx="238125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>
                  <a:extLst>
                    <a:ext uri="{9D8B030D-6E8A-4147-A177-3AD203B41FA5}">
                      <a16:colId xmlns:a16="http://schemas.microsoft.com/office/drawing/2014/main" val="1167682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300" kern="100">
                          <a:effectLst/>
                        </a:rPr>
                        <a:t>1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489126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D689D9-6581-D393-9404-70A78D547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335463"/>
              </p:ext>
            </p:extLst>
          </p:nvPr>
        </p:nvGraphicFramePr>
        <p:xfrm>
          <a:off x="152526" y="785876"/>
          <a:ext cx="3962296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2296">
                  <a:extLst>
                    <a:ext uri="{9D8B030D-6E8A-4147-A177-3AD203B41FA5}">
                      <a16:colId xmlns:a16="http://schemas.microsoft.com/office/drawing/2014/main" val="28236293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49560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27370E-86C1-13D3-7C01-041A36A5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545959"/>
              </p:ext>
            </p:extLst>
          </p:nvPr>
        </p:nvGraphicFramePr>
        <p:xfrm>
          <a:off x="152526" y="1295456"/>
          <a:ext cx="6095884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5884">
                  <a:extLst>
                    <a:ext uri="{9D8B030D-6E8A-4147-A177-3AD203B41FA5}">
                      <a16:colId xmlns:a16="http://schemas.microsoft.com/office/drawing/2014/main" val="4247029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-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ỐNG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51471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EA83752-E3D4-F02B-0585-30150C559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07438"/>
              </p:ext>
            </p:extLst>
          </p:nvPr>
        </p:nvGraphicFramePr>
        <p:xfrm>
          <a:off x="148654" y="1823856"/>
          <a:ext cx="3081273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1273">
                  <a:extLst>
                    <a:ext uri="{9D8B030D-6E8A-4147-A177-3AD203B41FA5}">
                      <a16:colId xmlns:a16="http://schemas.microsoft.com/office/drawing/2014/main" val="6065782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556429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FCE87C1-C8B3-532A-D197-0F1740FB211C}"/>
              </a:ext>
            </a:extLst>
          </p:cNvPr>
          <p:cNvGraphicFramePr>
            <a:graphicFrameLocks noGrp="1"/>
          </p:cNvGraphicFramePr>
          <p:nvPr/>
        </p:nvGraphicFramePr>
        <p:xfrm>
          <a:off x="4833938" y="3912394"/>
          <a:ext cx="238125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>
                  <a:extLst>
                    <a:ext uri="{9D8B030D-6E8A-4147-A177-3AD203B41FA5}">
                      <a16:colId xmlns:a16="http://schemas.microsoft.com/office/drawing/2014/main" val="41128861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300" kern="100">
                          <a:effectLst/>
                        </a:rPr>
                        <a:t>1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29795822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3565072-D6BE-25C6-1D9C-417F2781F9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970984"/>
              </p:ext>
            </p:extLst>
          </p:nvPr>
        </p:nvGraphicFramePr>
        <p:xfrm>
          <a:off x="148654" y="2388460"/>
          <a:ext cx="3295578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5578">
                  <a:extLst>
                    <a:ext uri="{9D8B030D-6E8A-4147-A177-3AD203B41FA5}">
                      <a16:colId xmlns:a16="http://schemas.microsoft.com/office/drawing/2014/main" val="1256669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.4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876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36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6AC13-7837-D29C-0B53-E39C26C4D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50195FE-C40A-EDE9-4B16-AE569EF14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394972"/>
              </p:ext>
            </p:extLst>
          </p:nvPr>
        </p:nvGraphicFramePr>
        <p:xfrm>
          <a:off x="1066902" y="533476"/>
          <a:ext cx="8610374" cy="223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10374">
                  <a:extLst>
                    <a:ext uri="{9D8B030D-6E8A-4147-A177-3AD203B41FA5}">
                      <a16:colId xmlns:a16="http://schemas.microsoft.com/office/drawing/2014/main" val="837768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400" kern="10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Ẫ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ỰC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3068465"/>
                  </a:ext>
                </a:extLst>
              </a:tr>
            </a:tbl>
          </a:graphicData>
        </a:graphic>
      </p:graphicFrame>
      <p:pic>
        <p:nvPicPr>
          <p:cNvPr id="2049" name="_x00007">
            <a:extLst>
              <a:ext uri="{FF2B5EF4-FFF2-40B4-BE49-F238E27FC236}">
                <a16:creationId xmlns:a16="http://schemas.microsoft.com/office/drawing/2014/main" id="{7E430ABA-72BC-6784-BB6C-9072A1AC5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60" y="1536348"/>
            <a:ext cx="6400632" cy="447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7369A6D-50BD-2635-ECDA-A78F079EE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824686"/>
              </p:ext>
            </p:extLst>
          </p:nvPr>
        </p:nvGraphicFramePr>
        <p:xfrm>
          <a:off x="2590860" y="5312531"/>
          <a:ext cx="5181465" cy="685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1465">
                  <a:extLst>
                    <a:ext uri="{9D8B030D-6E8A-4147-A177-3AD203B41FA5}">
                      <a16:colId xmlns:a16="http://schemas.microsoft.com/office/drawing/2014/main" val="175702486"/>
                    </a:ext>
                  </a:extLst>
                </a:gridCol>
              </a:tblGrid>
              <a:tr h="685782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2.1.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ẫn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1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190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431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464A6-2B6F-D34B-8341-7AD49F17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4" name="_x00008">
            <a:extLst>
              <a:ext uri="{FF2B5EF4-FFF2-40B4-BE49-F238E27FC236}">
                <a16:creationId xmlns:a16="http://schemas.microsoft.com/office/drawing/2014/main" id="{E54E57CD-2671-77A8-3102-559F1930B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76" y="533476"/>
            <a:ext cx="7010215" cy="518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E1E34E-883E-6E8E-2F76-15D011D59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307859"/>
              </p:ext>
            </p:extLst>
          </p:nvPr>
        </p:nvGraphicFramePr>
        <p:xfrm>
          <a:off x="609715" y="4800564"/>
          <a:ext cx="8796038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6038">
                  <a:extLst>
                    <a:ext uri="{9D8B030D-6E8A-4147-A177-3AD203B41FA5}">
                      <a16:colId xmlns:a16="http://schemas.microsoft.com/office/drawing/2014/main" val="34701923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2.2.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ệ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705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35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A6AAF-C1DE-B75C-FDF3-53FCEF311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098" name="_x000015">
            <a:extLst>
              <a:ext uri="{FF2B5EF4-FFF2-40B4-BE49-F238E27FC236}">
                <a16:creationId xmlns:a16="http://schemas.microsoft.com/office/drawing/2014/main" id="{3272BC75-3BBD-ACC8-67C2-3B47957E9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82" y="1066862"/>
            <a:ext cx="7848394" cy="556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14C616-74CF-A6E5-6190-3A2BBD4BFB5B}"/>
              </a:ext>
            </a:extLst>
          </p:cNvPr>
          <p:cNvGraphicFramePr>
            <a:graphicFrameLocks noGrp="1"/>
          </p:cNvGraphicFramePr>
          <p:nvPr/>
        </p:nvGraphicFramePr>
        <p:xfrm>
          <a:off x="4833938" y="3912394"/>
          <a:ext cx="238125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>
                  <a:extLst>
                    <a:ext uri="{9D8B030D-6E8A-4147-A177-3AD203B41FA5}">
                      <a16:colId xmlns:a16="http://schemas.microsoft.com/office/drawing/2014/main" val="5969726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300" kern="100">
                          <a:effectLst/>
                        </a:rPr>
                        <a:t>2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5338156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02B059-7AF9-28F3-61EE-DE8911AB8F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163598"/>
              </p:ext>
            </p:extLst>
          </p:nvPr>
        </p:nvGraphicFramePr>
        <p:xfrm>
          <a:off x="381120" y="381080"/>
          <a:ext cx="8076988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76988">
                  <a:extLst>
                    <a:ext uri="{9D8B030D-6E8A-4147-A177-3AD203B41FA5}">
                      <a16:colId xmlns:a16="http://schemas.microsoft.com/office/drawing/2014/main" val="6415748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.1.2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ẫn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thuỷ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428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18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60DE3-0C41-F66F-410C-02BBA5483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981076-E0E4-53C3-D126-5EDDB02DF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468969"/>
              </p:ext>
            </p:extLst>
          </p:nvPr>
        </p:nvGraphicFramePr>
        <p:xfrm>
          <a:off x="762110" y="381080"/>
          <a:ext cx="3457481" cy="1347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7481">
                  <a:extLst>
                    <a:ext uri="{9D8B030D-6E8A-4147-A177-3AD203B41FA5}">
                      <a16:colId xmlns:a16="http://schemas.microsoft.com/office/drawing/2014/main" val="203876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Bàn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đạp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ts val="1435"/>
                        </a:lnSpc>
                        <a:spcBef>
                          <a:spcPts val="365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trợ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ts val="1435"/>
                        </a:lnSpc>
                        <a:spcBef>
                          <a:spcPts val="365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lanh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435"/>
                        </a:lnSpc>
                        <a:spcBef>
                          <a:spcPts val="365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Bình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36925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CCE43E5-2B48-6929-3A0C-6E5B24A5BE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552371"/>
              </p:ext>
            </p:extLst>
          </p:nvPr>
        </p:nvGraphicFramePr>
        <p:xfrm>
          <a:off x="4343416" y="381080"/>
          <a:ext cx="3657504" cy="585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57504">
                  <a:extLst>
                    <a:ext uri="{9D8B030D-6E8A-4147-A177-3AD203B41FA5}">
                      <a16:colId xmlns:a16="http://schemas.microsoft.com/office/drawing/2014/main" val="3787884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ts val="1435"/>
                        </a:lnSpc>
                        <a:spcBef>
                          <a:spcPts val="365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ỉnh</a:t>
                      </a:r>
                      <a:r>
                        <a:rPr lang="en-US" sz="1300" kern="100" dirty="0">
                          <a:effectLst/>
                        </a:rPr>
                        <a:t>.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94749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AB5C807-50C2-E324-C17F-11268E1DD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233211"/>
              </p:ext>
            </p:extLst>
          </p:nvPr>
        </p:nvGraphicFramePr>
        <p:xfrm>
          <a:off x="4343416" y="1143060"/>
          <a:ext cx="3457480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7480">
                  <a:extLst>
                    <a:ext uri="{9D8B030D-6E8A-4147-A177-3AD203B41FA5}">
                      <a16:colId xmlns:a16="http://schemas.microsoft.com/office/drawing/2014/main" val="36517965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en-US" sz="2400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08393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676BAD8-3A95-9F89-0AB7-4C9707F2CA81}"/>
              </a:ext>
            </a:extLst>
          </p:cNvPr>
          <p:cNvGraphicFramePr>
            <a:graphicFrameLocks noGrp="1"/>
          </p:cNvGraphicFramePr>
          <p:nvPr/>
        </p:nvGraphicFramePr>
        <p:xfrm>
          <a:off x="4848225" y="3899694"/>
          <a:ext cx="209550" cy="20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550">
                  <a:extLst>
                    <a:ext uri="{9D8B030D-6E8A-4147-A177-3AD203B41FA5}">
                      <a16:colId xmlns:a16="http://schemas.microsoft.com/office/drawing/2014/main" val="2786099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kern="100">
                          <a:effectLst/>
                        </a:rPr>
                        <a:t>-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5477537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E2B16CB-C225-4094-84B7-FB8EAE3B0C31}"/>
              </a:ext>
            </a:extLst>
          </p:cNvPr>
          <p:cNvGraphicFramePr>
            <a:graphicFrameLocks noGrp="1"/>
          </p:cNvGraphicFramePr>
          <p:nvPr/>
        </p:nvGraphicFramePr>
        <p:xfrm>
          <a:off x="4848225" y="3899694"/>
          <a:ext cx="209550" cy="20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550">
                  <a:extLst>
                    <a:ext uri="{9D8B030D-6E8A-4147-A177-3AD203B41FA5}">
                      <a16:colId xmlns:a16="http://schemas.microsoft.com/office/drawing/2014/main" val="8970264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55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kern="100">
                          <a:effectLst/>
                        </a:rPr>
                        <a:t>-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7151945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B06B66C-F5D8-70BB-9F91-E6836C886C43}"/>
              </a:ext>
            </a:extLst>
          </p:cNvPr>
          <p:cNvGraphicFramePr>
            <a:graphicFrameLocks noGrp="1"/>
          </p:cNvGraphicFramePr>
          <p:nvPr/>
        </p:nvGraphicFramePr>
        <p:xfrm>
          <a:off x="4833938" y="3912394"/>
          <a:ext cx="238125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>
                  <a:extLst>
                    <a:ext uri="{9D8B030D-6E8A-4147-A177-3AD203B41FA5}">
                      <a16:colId xmlns:a16="http://schemas.microsoft.com/office/drawing/2014/main" val="480148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300" kern="100">
                          <a:effectLst/>
                        </a:rPr>
                        <a:t>2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44856603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CC897AC-D7BE-AF1D-3482-BA35B88D2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667489"/>
              </p:ext>
            </p:extLst>
          </p:nvPr>
        </p:nvGraphicFramePr>
        <p:xfrm>
          <a:off x="309026" y="2133634"/>
          <a:ext cx="4339182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39182">
                  <a:extLst>
                    <a:ext uri="{9D8B030D-6E8A-4147-A177-3AD203B41FA5}">
                      <a16:colId xmlns:a16="http://schemas.microsoft.com/office/drawing/2014/main" val="23356882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.1.2.1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1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Xy</a:t>
                      </a:r>
                      <a:r>
                        <a:rPr lang="en-US" sz="2400" kern="100" spc="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lanh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498684"/>
                  </a:ext>
                </a:extLst>
              </a:tr>
            </a:tbl>
          </a:graphicData>
        </a:graphic>
      </p:graphicFrame>
      <p:pic>
        <p:nvPicPr>
          <p:cNvPr id="5122" name="_x000016">
            <a:extLst>
              <a:ext uri="{FF2B5EF4-FFF2-40B4-BE49-F238E27FC236}">
                <a16:creationId xmlns:a16="http://schemas.microsoft.com/office/drawing/2014/main" id="{5B0FC37D-8F48-4512-F896-3CADFF036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84" y="2606704"/>
            <a:ext cx="8610374" cy="493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41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CB78B-5F61-BB2D-3EB3-FE8F05476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CA06C31-A0D6-E6D8-5574-EBA89D6FAB02}"/>
              </a:ext>
            </a:extLst>
          </p:cNvPr>
          <p:cNvGraphicFramePr>
            <a:graphicFrameLocks noGrp="1"/>
          </p:cNvGraphicFramePr>
          <p:nvPr/>
        </p:nvGraphicFramePr>
        <p:xfrm>
          <a:off x="4833938" y="3912394"/>
          <a:ext cx="238125" cy="17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125">
                  <a:extLst>
                    <a:ext uri="{9D8B030D-6E8A-4147-A177-3AD203B41FA5}">
                      <a16:colId xmlns:a16="http://schemas.microsoft.com/office/drawing/2014/main" val="33728784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300" kern="100">
                          <a:effectLst/>
                        </a:rPr>
                        <a:t>2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981296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E7B6A7E-1983-F2DF-B092-96E9D989F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740736"/>
              </p:ext>
            </p:extLst>
          </p:nvPr>
        </p:nvGraphicFramePr>
        <p:xfrm>
          <a:off x="152526" y="381080"/>
          <a:ext cx="4005180" cy="204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5180">
                  <a:extLst>
                    <a:ext uri="{9D8B030D-6E8A-4147-A177-3AD203B41FA5}">
                      <a16:colId xmlns:a16="http://schemas.microsoft.com/office/drawing/2014/main" val="27305933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.1.2.2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-1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Xy</a:t>
                      </a:r>
                      <a:r>
                        <a:rPr lang="en-US" sz="2400" kern="100" spc="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lanh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400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spc="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kern="1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712922"/>
                  </a:ext>
                </a:extLst>
              </a:tr>
            </a:tbl>
          </a:graphicData>
        </a:graphic>
      </p:graphicFrame>
      <p:pic>
        <p:nvPicPr>
          <p:cNvPr id="6146" name="_x000020">
            <a:extLst>
              <a:ext uri="{FF2B5EF4-FFF2-40B4-BE49-F238E27FC236}">
                <a16:creationId xmlns:a16="http://schemas.microsoft.com/office/drawing/2014/main" id="{4D7EB239-1F14-8C6C-4E22-28472F03C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58" y="967974"/>
            <a:ext cx="6934018" cy="575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91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1ECDA-1777-D39E-D6DB-E49B8427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07508-5EB2-4DB8-8378-8805A83D384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7" name="_x000026">
            <a:extLst>
              <a:ext uri="{FF2B5EF4-FFF2-40B4-BE49-F238E27FC236}">
                <a16:creationId xmlns:a16="http://schemas.microsoft.com/office/drawing/2014/main" id="{C847CDC5-1134-DE18-64D9-F9E18A6943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96" b="26028"/>
          <a:stretch/>
        </p:blipFill>
        <p:spPr bwMode="auto">
          <a:xfrm>
            <a:off x="1066902" y="304882"/>
            <a:ext cx="8000790" cy="525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E602DA3-133E-2A0A-59EF-FE58CC0B3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370650"/>
              </p:ext>
            </p:extLst>
          </p:nvPr>
        </p:nvGraphicFramePr>
        <p:xfrm>
          <a:off x="2057477" y="6035596"/>
          <a:ext cx="6172038" cy="3651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72038">
                  <a:extLst>
                    <a:ext uri="{9D8B030D-6E8A-4147-A177-3AD203B41FA5}">
                      <a16:colId xmlns:a16="http://schemas.microsoft.com/office/drawing/2014/main" val="2895733584"/>
                    </a:ext>
                  </a:extLst>
                </a:gridCol>
              </a:tblGrid>
              <a:tr h="365126">
                <a:tc>
                  <a:txBody>
                    <a:bodyPr/>
                    <a:lstStyle/>
                    <a:p>
                      <a:pPr algn="l">
                        <a:lnSpc>
                          <a:spcPts val="1435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2.16.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ạng</a:t>
                      </a:r>
                      <a:r>
                        <a:rPr lang="en-US" sz="2400" b="1" kern="100" spc="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spc="-5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phanh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tang</a:t>
                      </a:r>
                      <a:r>
                        <a:rPr lang="en-US" sz="2400" b="1" kern="1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en-US" sz="2400" b="1" kern="100" spc="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ố</a:t>
                      </a:r>
                      <a:r>
                        <a:rPr lang="en-US" sz="24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2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339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6656</TotalTime>
  <Pages>0</Pages>
  <Words>314</Words>
  <Characters>0</Characters>
  <Application>Microsoft Office PowerPoint</Application>
  <DocSecurity>0</DocSecurity>
  <PresentationFormat>A4 Paper (210x297 mm)</PresentationFormat>
  <Lines>0</Lines>
  <Paragraphs>80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USA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DUY THONG</dc:creator>
  <cp:lastModifiedBy>xin chao</cp:lastModifiedBy>
  <cp:revision>666</cp:revision>
  <cp:lastPrinted>1899-12-30T00:00:00Z</cp:lastPrinted>
  <dcterms:created xsi:type="dcterms:W3CDTF">2008-11-14T14:07:01Z</dcterms:created>
  <dcterms:modified xsi:type="dcterms:W3CDTF">2026-07-23T12:46:18Z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1033-6.3.0.1731</vt:lpwstr>
  </property>
</Properties>
</file>