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2" r:id="rId1"/>
  </p:sldMasterIdLst>
  <p:notesMasterIdLst>
    <p:notesMasterId r:id="rId30"/>
  </p:notesMasterIdLst>
  <p:sldIdLst>
    <p:sldId id="406" r:id="rId2"/>
    <p:sldId id="405" r:id="rId3"/>
    <p:sldId id="377" r:id="rId4"/>
    <p:sldId id="378" r:id="rId5"/>
    <p:sldId id="379" r:id="rId6"/>
    <p:sldId id="380" r:id="rId7"/>
    <p:sldId id="381" r:id="rId8"/>
    <p:sldId id="382" r:id="rId9"/>
    <p:sldId id="383" r:id="rId10"/>
    <p:sldId id="384" r:id="rId11"/>
    <p:sldId id="385"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399" r:id="rId25"/>
    <p:sldId id="400" r:id="rId26"/>
    <p:sldId id="401" r:id="rId27"/>
    <p:sldId id="402" r:id="rId28"/>
    <p:sldId id="403" r:id="rId29"/>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p15:clr>
            <a:srgbClr val="A4A3A4"/>
          </p15:clr>
        </p15:guide>
        <p15:guide id="2" pos="314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EAEAEA"/>
    <a:srgbClr val="C0C0C0"/>
    <a:srgbClr val="99FF99"/>
    <a:srgbClr val="3333FF"/>
    <a:srgbClr val="6CFA91"/>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28" autoAdjust="0"/>
    <p:restoredTop sz="94660"/>
  </p:normalViewPr>
  <p:slideViewPr>
    <p:cSldViewPr>
      <p:cViewPr varScale="1">
        <p:scale>
          <a:sx n="72" d="100"/>
          <a:sy n="72" d="100"/>
        </p:scale>
        <p:origin x="1134" y="72"/>
      </p:cViewPr>
      <p:guideLst>
        <p:guide orient="horz" pos="2136"/>
        <p:guide pos="3146"/>
      </p:guideLst>
    </p:cSldViewPr>
  </p:slideViewPr>
  <p:notesTextViewPr>
    <p:cViewPr>
      <p:scale>
        <a:sx n="3" d="2"/>
        <a:sy n="3" d="2"/>
      </p:scale>
      <p:origin x="0" y="0"/>
    </p:cViewPr>
  </p:notesTextViewPr>
  <p:sorterViewPr>
    <p:cViewPr>
      <p:scale>
        <a:sx n="66" d="100"/>
        <a:sy n="66" d="100"/>
      </p:scale>
      <p:origin x="0" y="1260"/>
    </p:cViewPr>
  </p:sorter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37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37892"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p:spPr>
      </p:sp>
      <p:sp>
        <p:nvSpPr>
          <p:cNvPr id="37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37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0E24EE5-D95E-4F53-AC7A-BD5D1D7F638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306908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2367-408B-942A-B78B-7AF4685266BD}"/>
              </a:ext>
            </a:extLst>
          </p:cNvPr>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6AB6C6E9-387E-4072-51D3-FDA52A5A00D8}"/>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454CB3B6-3FC0-8B39-0628-D2C422096F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30196A-21C4-7A6E-1D8D-7D83D8F86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06A93B-DE78-C125-DBBF-DF05BEE8ECE9}"/>
              </a:ext>
            </a:extLst>
          </p:cNvPr>
          <p:cNvSpPr>
            <a:spLocks noGrp="1"/>
          </p:cNvSpPr>
          <p:nvPr>
            <p:ph type="sldNum" sz="quarter" idx="12"/>
          </p:nvPr>
        </p:nvSpPr>
        <p:spPr/>
        <p:txBody>
          <a:bodyPr/>
          <a:lstStyle/>
          <a:p>
            <a:fld id="{90AE7108-0D53-4DA4-8B8A-F4BADB856BD8}" type="slidenum">
              <a:rPr lang="en-US" smtClean="0"/>
              <a:pPr/>
              <a:t>‹#›</a:t>
            </a:fld>
            <a:endParaRPr lang="en-US"/>
          </a:p>
        </p:txBody>
      </p:sp>
    </p:spTree>
    <p:extLst>
      <p:ext uri="{BB962C8B-B14F-4D97-AF65-F5344CB8AC3E}">
        <p14:creationId xmlns:p14="http://schemas.microsoft.com/office/powerpoint/2010/main" val="287180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BE98-F214-C4DF-8C51-9F855FDC2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65BB6B-85A7-9379-C4C4-B5B2238B8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C2076-D700-98C4-81EE-5B5CC1282C6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4EC178D-3DD2-088B-2059-4F48EDBFA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65FE5-A0B3-622C-3B2B-D2F466B0BEB8}"/>
              </a:ext>
            </a:extLst>
          </p:cNvPr>
          <p:cNvSpPr>
            <a:spLocks noGrp="1"/>
          </p:cNvSpPr>
          <p:nvPr>
            <p:ph type="sldNum" sz="quarter" idx="12"/>
          </p:nvPr>
        </p:nvSpPr>
        <p:spPr/>
        <p:txBody>
          <a:bodyPr/>
          <a:lstStyle/>
          <a:p>
            <a:fld id="{E39BFA68-66CA-4DB0-962F-5EAB1BEB62E7}" type="slidenum">
              <a:rPr lang="en-US" smtClean="0"/>
              <a:pPr/>
              <a:t>‹#›</a:t>
            </a:fld>
            <a:endParaRPr lang="en-US"/>
          </a:p>
        </p:txBody>
      </p:sp>
    </p:spTree>
    <p:extLst>
      <p:ext uri="{BB962C8B-B14F-4D97-AF65-F5344CB8AC3E}">
        <p14:creationId xmlns:p14="http://schemas.microsoft.com/office/powerpoint/2010/main" val="272386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7F1F8E-C84F-E0A3-A478-56CCD315468A}"/>
              </a:ext>
            </a:extLst>
          </p:cNvPr>
          <p:cNvSpPr>
            <a:spLocks noGrp="1"/>
          </p:cNvSpPr>
          <p:nvPr>
            <p:ph type="title" orient="vert"/>
          </p:nvPr>
        </p:nvSpPr>
        <p:spPr>
          <a:xfrm>
            <a:off x="7088981" y="365125"/>
            <a:ext cx="213598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984DE2-6EF6-FE5E-5074-69B159F9109B}"/>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13CBAF-9A50-2BA9-9069-C99C023D5E1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58D576A-4D29-F0FA-AC01-3FE48D591B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EEC1F-1FD6-0BB2-14A5-C07A5FDCBD53}"/>
              </a:ext>
            </a:extLst>
          </p:cNvPr>
          <p:cNvSpPr>
            <a:spLocks noGrp="1"/>
          </p:cNvSpPr>
          <p:nvPr>
            <p:ph type="sldNum" sz="quarter" idx="12"/>
          </p:nvPr>
        </p:nvSpPr>
        <p:spPr/>
        <p:txBody>
          <a:bodyPr/>
          <a:lstStyle/>
          <a:p>
            <a:fld id="{F8118F5B-A620-4655-A91C-300C8C1A6F98}" type="slidenum">
              <a:rPr lang="en-US" smtClean="0"/>
              <a:pPr/>
              <a:t>‹#›</a:t>
            </a:fld>
            <a:endParaRPr lang="en-US"/>
          </a:p>
        </p:txBody>
      </p:sp>
    </p:spTree>
    <p:extLst>
      <p:ext uri="{BB962C8B-B14F-4D97-AF65-F5344CB8AC3E}">
        <p14:creationId xmlns:p14="http://schemas.microsoft.com/office/powerpoint/2010/main" val="118927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402EE-5CCA-2412-5B2D-8894324EE4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C1228-AE46-BE7F-1FDB-5D4FA75867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9333E5-CBFE-A1EC-BA7E-F95F2DE2F02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1B2C01D-5877-8A99-70E0-5ABD1FFAAE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FC2CC-4E0B-B6A7-453C-36C74A627E09}"/>
              </a:ext>
            </a:extLst>
          </p:cNvPr>
          <p:cNvSpPr>
            <a:spLocks noGrp="1"/>
          </p:cNvSpPr>
          <p:nvPr>
            <p:ph type="sldNum" sz="quarter" idx="12"/>
          </p:nvPr>
        </p:nvSpPr>
        <p:spPr/>
        <p:txBody>
          <a:bodyPr/>
          <a:lstStyle/>
          <a:p>
            <a:fld id="{72C07508-5EB2-4DB8-8378-8805A83D3842}" type="slidenum">
              <a:rPr lang="en-US" smtClean="0"/>
              <a:pPr/>
              <a:t>‹#›</a:t>
            </a:fld>
            <a:endParaRPr lang="en-US"/>
          </a:p>
        </p:txBody>
      </p:sp>
    </p:spTree>
    <p:extLst>
      <p:ext uri="{BB962C8B-B14F-4D97-AF65-F5344CB8AC3E}">
        <p14:creationId xmlns:p14="http://schemas.microsoft.com/office/powerpoint/2010/main" val="23545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0E616-F0B0-1E19-73C8-FFF2BCA57F61}"/>
              </a:ext>
            </a:extLst>
          </p:cNvPr>
          <p:cNvSpPr>
            <a:spLocks noGrp="1"/>
          </p:cNvSpPr>
          <p:nvPr>
            <p:ph type="title"/>
          </p:nvPr>
        </p:nvSpPr>
        <p:spPr>
          <a:xfrm>
            <a:off x="675878" y="1709739"/>
            <a:ext cx="8543925"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FE2CE42B-FFD5-8E42-A12F-53EC27E37574}"/>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742E1D-E115-29FF-3CA2-302B07B818A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4CE0A30-DDC3-5C06-1441-A30C89EA0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9D7B1-3042-1C00-A512-E0395198E2FE}"/>
              </a:ext>
            </a:extLst>
          </p:cNvPr>
          <p:cNvSpPr>
            <a:spLocks noGrp="1"/>
          </p:cNvSpPr>
          <p:nvPr>
            <p:ph type="sldNum" sz="quarter" idx="12"/>
          </p:nvPr>
        </p:nvSpPr>
        <p:spPr/>
        <p:txBody>
          <a:bodyPr/>
          <a:lstStyle/>
          <a:p>
            <a:fld id="{01EE7BCA-B838-4D07-B21F-48C16DEF4A1D}" type="slidenum">
              <a:rPr lang="en-US" smtClean="0"/>
              <a:pPr/>
              <a:t>‹#›</a:t>
            </a:fld>
            <a:endParaRPr lang="en-US"/>
          </a:p>
        </p:txBody>
      </p:sp>
    </p:spTree>
    <p:extLst>
      <p:ext uri="{BB962C8B-B14F-4D97-AF65-F5344CB8AC3E}">
        <p14:creationId xmlns:p14="http://schemas.microsoft.com/office/powerpoint/2010/main" val="3114706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DE44B-7D89-EADD-19AE-17020F6C7B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1DFAE3-C312-0737-2C00-6480B8D2BA3B}"/>
              </a:ext>
            </a:extLst>
          </p:cNvPr>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909BF1-97E2-F258-0E66-8F53B72C48ED}"/>
              </a:ext>
            </a:extLst>
          </p:cNvPr>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74C527-CE6B-1AB8-8FD5-54441AEFF9E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0698CEC-D882-80FF-A7E2-CB14D1DAA8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11057E-0E40-EAEF-08B9-43DD10AED42A}"/>
              </a:ext>
            </a:extLst>
          </p:cNvPr>
          <p:cNvSpPr>
            <a:spLocks noGrp="1"/>
          </p:cNvSpPr>
          <p:nvPr>
            <p:ph type="sldNum" sz="quarter" idx="12"/>
          </p:nvPr>
        </p:nvSpPr>
        <p:spPr/>
        <p:txBody>
          <a:bodyPr/>
          <a:lstStyle/>
          <a:p>
            <a:fld id="{4AAAF6DA-1804-43D7-976D-4624D84832B6}" type="slidenum">
              <a:rPr lang="en-US" smtClean="0"/>
              <a:pPr/>
              <a:t>‹#›</a:t>
            </a:fld>
            <a:endParaRPr lang="en-US"/>
          </a:p>
        </p:txBody>
      </p:sp>
    </p:spTree>
    <p:extLst>
      <p:ext uri="{BB962C8B-B14F-4D97-AF65-F5344CB8AC3E}">
        <p14:creationId xmlns:p14="http://schemas.microsoft.com/office/powerpoint/2010/main" val="338989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A4BE-342B-1F15-2769-F4D9BABA2BEB}"/>
              </a:ext>
            </a:extLst>
          </p:cNvPr>
          <p:cNvSpPr>
            <a:spLocks noGrp="1"/>
          </p:cNvSpPr>
          <p:nvPr>
            <p:ph type="title"/>
          </p:nvPr>
        </p:nvSpPr>
        <p:spPr>
          <a:xfrm>
            <a:off x="682328" y="365126"/>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6C6CA9-5F4A-6147-CCE1-1A621835A208}"/>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788EAB76-4A9E-7575-719A-593538CB99C3}"/>
              </a:ext>
            </a:extLst>
          </p:cNvPr>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B89029-7F90-4138-FEA8-4CD1865853B6}"/>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713E4751-3893-E29E-48EB-D1F3CA34363F}"/>
              </a:ext>
            </a:extLst>
          </p:cNvPr>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58CA05-3394-A8D7-913B-3BD2847CE73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8EF226-82D9-1A77-3DF0-357746E1E3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6EB70A-FE5A-CC50-AAF5-00C5B88B5577}"/>
              </a:ext>
            </a:extLst>
          </p:cNvPr>
          <p:cNvSpPr>
            <a:spLocks noGrp="1"/>
          </p:cNvSpPr>
          <p:nvPr>
            <p:ph type="sldNum" sz="quarter" idx="12"/>
          </p:nvPr>
        </p:nvSpPr>
        <p:spPr/>
        <p:txBody>
          <a:bodyPr/>
          <a:lstStyle/>
          <a:p>
            <a:fld id="{919F26FE-0D83-45C4-ACA0-5D26C55E044D}" type="slidenum">
              <a:rPr lang="en-US" smtClean="0"/>
              <a:pPr/>
              <a:t>‹#›</a:t>
            </a:fld>
            <a:endParaRPr lang="en-US"/>
          </a:p>
        </p:txBody>
      </p:sp>
    </p:spTree>
    <p:extLst>
      <p:ext uri="{BB962C8B-B14F-4D97-AF65-F5344CB8AC3E}">
        <p14:creationId xmlns:p14="http://schemas.microsoft.com/office/powerpoint/2010/main" val="3248201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C5ED-3926-B974-01EE-9174A161CE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BA411E-4064-D255-E0E0-EF84E4B7F945}"/>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2305365-1DC5-20F0-7103-155217E7C4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124CAF-EE6D-49AB-F490-CE07BB1FCE4F}"/>
              </a:ext>
            </a:extLst>
          </p:cNvPr>
          <p:cNvSpPr>
            <a:spLocks noGrp="1"/>
          </p:cNvSpPr>
          <p:nvPr>
            <p:ph type="sldNum" sz="quarter" idx="12"/>
          </p:nvPr>
        </p:nvSpPr>
        <p:spPr/>
        <p:txBody>
          <a:bodyPr/>
          <a:lstStyle/>
          <a:p>
            <a:fld id="{77DAEA50-096D-4F86-BF7B-E45F38975CD4}" type="slidenum">
              <a:rPr lang="en-US" smtClean="0"/>
              <a:pPr/>
              <a:t>‹#›</a:t>
            </a:fld>
            <a:endParaRPr lang="en-US"/>
          </a:p>
        </p:txBody>
      </p:sp>
    </p:spTree>
    <p:extLst>
      <p:ext uri="{BB962C8B-B14F-4D97-AF65-F5344CB8AC3E}">
        <p14:creationId xmlns:p14="http://schemas.microsoft.com/office/powerpoint/2010/main" val="2444859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C0A14F-8D1F-76D1-82A4-45E9D7D330D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C7B7169-D55E-10B4-4C38-5950A575CE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ED4B3-7DE9-5CD3-E71E-441FCD55860F}"/>
              </a:ext>
            </a:extLst>
          </p:cNvPr>
          <p:cNvSpPr>
            <a:spLocks noGrp="1"/>
          </p:cNvSpPr>
          <p:nvPr>
            <p:ph type="sldNum" sz="quarter" idx="12"/>
          </p:nvPr>
        </p:nvSpPr>
        <p:spPr/>
        <p:txBody>
          <a:bodyPr/>
          <a:lstStyle/>
          <a:p>
            <a:fld id="{C33EABD9-72B7-4876-93FA-1825448DC6FE}" type="slidenum">
              <a:rPr lang="en-US" smtClean="0"/>
              <a:pPr/>
              <a:t>‹#›</a:t>
            </a:fld>
            <a:endParaRPr lang="en-US"/>
          </a:p>
        </p:txBody>
      </p:sp>
    </p:spTree>
    <p:extLst>
      <p:ext uri="{BB962C8B-B14F-4D97-AF65-F5344CB8AC3E}">
        <p14:creationId xmlns:p14="http://schemas.microsoft.com/office/powerpoint/2010/main" val="1740044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F7775-CE20-6C30-FFC6-A6D35F60A15E}"/>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8CD32CE5-2603-9822-D087-D9685E4D6AC7}"/>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F3069B-3CAA-6872-A333-E3B76FADB35D}"/>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223C0DDD-1C40-7A4F-0425-0CE21082D7A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86A6DFE-F394-07A6-8140-EA686A473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7F5E1D-1FF1-E567-53C8-D1BB69071063}"/>
              </a:ext>
            </a:extLst>
          </p:cNvPr>
          <p:cNvSpPr>
            <a:spLocks noGrp="1"/>
          </p:cNvSpPr>
          <p:nvPr>
            <p:ph type="sldNum" sz="quarter" idx="12"/>
          </p:nvPr>
        </p:nvSpPr>
        <p:spPr/>
        <p:txBody>
          <a:bodyPr/>
          <a:lstStyle/>
          <a:p>
            <a:fld id="{38CA2CEF-F7A1-4C6E-B16E-377B3AA63D5A}" type="slidenum">
              <a:rPr lang="en-US" smtClean="0"/>
              <a:pPr/>
              <a:t>‹#›</a:t>
            </a:fld>
            <a:endParaRPr lang="en-US"/>
          </a:p>
        </p:txBody>
      </p:sp>
    </p:spTree>
    <p:extLst>
      <p:ext uri="{BB962C8B-B14F-4D97-AF65-F5344CB8AC3E}">
        <p14:creationId xmlns:p14="http://schemas.microsoft.com/office/powerpoint/2010/main" val="290651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E1B43-91B7-B648-B6AA-F81879813FED}"/>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1CA39C24-BC5C-B572-F342-6516592FE466}"/>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AA20DF5B-1AB4-56B7-DB4A-AD18240643CD}"/>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DB593445-1819-6C31-573B-D2641D1C038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4D91C3-133A-5307-B1BA-0B498330F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210780-F9D0-D81B-43E1-23719933403F}"/>
              </a:ext>
            </a:extLst>
          </p:cNvPr>
          <p:cNvSpPr>
            <a:spLocks noGrp="1"/>
          </p:cNvSpPr>
          <p:nvPr>
            <p:ph type="sldNum" sz="quarter" idx="12"/>
          </p:nvPr>
        </p:nvSpPr>
        <p:spPr/>
        <p:txBody>
          <a:bodyPr/>
          <a:lstStyle/>
          <a:p>
            <a:fld id="{65A03FFA-AF63-42D1-91A9-AEEBAE6DD59B}" type="slidenum">
              <a:rPr lang="en-US" smtClean="0"/>
              <a:pPr/>
              <a:t>‹#›</a:t>
            </a:fld>
            <a:endParaRPr lang="en-US"/>
          </a:p>
        </p:txBody>
      </p:sp>
    </p:spTree>
    <p:extLst>
      <p:ext uri="{BB962C8B-B14F-4D97-AF65-F5344CB8AC3E}">
        <p14:creationId xmlns:p14="http://schemas.microsoft.com/office/powerpoint/2010/main" val="141371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38B97B-0B87-F831-221E-623B8D255717}"/>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7B45A-5445-7F11-BF4F-4C94F31AE331}"/>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35C11-1D68-B225-690C-F3C2DFC4D631}"/>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E83F618-2C74-E4FF-959D-4A9DC8A3401C}"/>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2B4D23-BEFE-3704-8756-AF2FC00E4BB6}"/>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0E6A846C-426E-4A4C-81A1-E63C5125FDB4}" type="slidenum">
              <a:rPr lang="en-US" smtClean="0"/>
              <a:pPr/>
              <a:t>‹#›</a:t>
            </a:fld>
            <a:endParaRPr lang="en-US"/>
          </a:p>
        </p:txBody>
      </p:sp>
    </p:spTree>
    <p:extLst>
      <p:ext uri="{BB962C8B-B14F-4D97-AF65-F5344CB8AC3E}">
        <p14:creationId xmlns:p14="http://schemas.microsoft.com/office/powerpoint/2010/main" val="329958085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1795463"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357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4257995"/>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371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 </a:t>
            </a:r>
            <a:r>
              <a:rPr lang="en-US" sz="3900" b="1" kern="10" dirty="0" smtClean="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HÀN CƠ BẢN</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438960" y="4143628"/>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40298" y="4385259"/>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792430" y="1217350"/>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1271786" y="4081662"/>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4602162" y="1633588"/>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702245"/>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FEA04B-A122-90C9-2AE9-3964B9AB8EB5}"/>
              </a:ext>
            </a:extLst>
          </p:cNvPr>
          <p:cNvSpPr>
            <a:spLocks noGrp="1"/>
          </p:cNvSpPr>
          <p:nvPr>
            <p:ph type="sldNum" sz="quarter" idx="12"/>
          </p:nvPr>
        </p:nvSpPr>
        <p:spPr/>
        <p:txBody>
          <a:bodyPr/>
          <a:lstStyle/>
          <a:p>
            <a:fld id="{72C07508-5EB2-4DB8-8378-8805A83D3842}" type="slidenum">
              <a:rPr lang="en-US" smtClean="0"/>
              <a:pPr/>
              <a:t>10</a:t>
            </a:fld>
            <a:endParaRPr lang="en-US"/>
          </a:p>
        </p:txBody>
      </p:sp>
      <p:sp>
        <p:nvSpPr>
          <p:cNvPr id="6" name="TextBox 5">
            <a:extLst>
              <a:ext uri="{FF2B5EF4-FFF2-40B4-BE49-F238E27FC236}">
                <a16:creationId xmlns:a16="http://schemas.microsoft.com/office/drawing/2014/main" id="{E0D48DCA-DFB6-FFD8-A65E-6C6F971ED95C}"/>
              </a:ext>
            </a:extLst>
          </p:cNvPr>
          <p:cNvSpPr txBox="1"/>
          <p:nvPr/>
        </p:nvSpPr>
        <p:spPr>
          <a:xfrm>
            <a:off x="0" y="-522427"/>
            <a:ext cx="9906000" cy="7227941"/>
          </a:xfrm>
          <a:prstGeom prst="rect">
            <a:avLst/>
          </a:prstGeom>
          <a:noFill/>
        </p:spPr>
        <p:txBody>
          <a:bodyPr wrap="square">
            <a:spAutoFit/>
          </a:bodyPr>
          <a:lstStyle/>
          <a:p>
            <a:pPr>
              <a:lnSpc>
                <a:spcPct val="150000"/>
              </a:lnSpc>
            </a:pPr>
            <a:endParaRPr lang="pt-BR" sz="2400" b="1" dirty="0">
              <a:effectLst/>
              <a:latin typeface="Times New Roman" panose="02020603050405020304" pitchFamily="18" charset="0"/>
              <a:ea typeface="Times New Roman" panose="02020603050405020304" pitchFamily="18" charset="0"/>
            </a:endParaRPr>
          </a:p>
          <a:p>
            <a:pPr>
              <a:lnSpc>
                <a:spcPct val="150000"/>
              </a:lnSpc>
            </a:pPr>
            <a:r>
              <a:rPr lang="pt-BR" sz="2400" b="1" dirty="0">
                <a:effectLst/>
                <a:latin typeface="Times New Roman" panose="02020603050405020304" pitchFamily="18" charset="0"/>
                <a:ea typeface="Times New Roman" panose="02020603050405020304" pitchFamily="18" charset="0"/>
              </a:rPr>
              <a:t>1. KHÁI NIỆM HỒ QUANG HÀN</a:t>
            </a:r>
            <a:endParaRPr lang="en-US" sz="2400" dirty="0">
              <a:effectLst/>
              <a:latin typeface="Times New Roman" panose="02020603050405020304" pitchFamily="18" charset="0"/>
              <a:ea typeface="Times New Roman" panose="02020603050405020304" pitchFamily="18" charset="0"/>
            </a:endParaRPr>
          </a:p>
          <a:p>
            <a:pPr algn="just">
              <a:lnSpc>
                <a:spcPct val="150000"/>
              </a:lnSpc>
            </a:pPr>
            <a:r>
              <a:rPr lang="pt-BR" sz="2400" b="1" dirty="0">
                <a:effectLst/>
                <a:latin typeface="Times New Roman" panose="02020603050405020304" pitchFamily="18" charset="0"/>
                <a:ea typeface="Times New Roman" panose="02020603050405020304" pitchFamily="18" charset="0"/>
              </a:rPr>
              <a:t>1.1. Hồ quang hàn</a:t>
            </a:r>
            <a:endParaRPr lang="en-US" sz="2400" dirty="0">
              <a:effectLst/>
              <a:latin typeface="Times New Roman" panose="02020603050405020304" pitchFamily="18" charset="0"/>
              <a:ea typeface="Times New Roman" panose="02020603050405020304" pitchFamily="18" charset="0"/>
            </a:endParaRPr>
          </a:p>
          <a:p>
            <a:pPr indent="457200" algn="just">
              <a:lnSpc>
                <a:spcPct val="150000"/>
              </a:lnSpc>
            </a:pPr>
            <a:r>
              <a:rPr lang="en-US" sz="2400" dirty="0">
                <a:effectLst/>
                <a:latin typeface="Times New Roman" panose="02020603050405020304" pitchFamily="18" charset="0"/>
                <a:ea typeface="Times New Roman" panose="02020603050405020304" pitchFamily="18" charset="0"/>
              </a:rPr>
              <a:t>Khi ta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đầu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que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tiếp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xúc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chập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mạch</a:t>
            </a:r>
            <a:r>
              <a:rPr lang="en-US" sz="2400" dirty="0">
                <a:effectLst/>
                <a:latin typeface="Times New Roman" panose="02020603050405020304" pitchFamily="18" charset="0"/>
                <a:ea typeface="Times New Roman" panose="02020603050405020304" pitchFamily="18" charset="0"/>
              </a:rPr>
              <a:t>. Do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trở</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tiếp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xúc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chập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điểm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tiếp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xúc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giữa</a:t>
            </a:r>
            <a:r>
              <a:rPr lang="en-US" sz="2400" dirty="0">
                <a:effectLst/>
                <a:latin typeface="Times New Roman" panose="02020603050405020304" pitchFamily="18" charset="0"/>
                <a:ea typeface="Times New Roman" panose="02020603050405020304" pitchFamily="18" charset="0"/>
              </a:rPr>
              <a:t> 2 </a:t>
            </a:r>
            <a:r>
              <a:rPr lang="en-US" sz="2400" dirty="0" err="1">
                <a:effectLst/>
                <a:latin typeface="Times New Roman" panose="02020603050405020304" pitchFamily="18" charset="0"/>
                <a:ea typeface="Times New Roman" panose="02020603050405020304" pitchFamily="18" charset="0"/>
              </a:rPr>
              <a:t>cực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chảy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nâng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ngay</a:t>
            </a:r>
            <a:r>
              <a:rPr lang="en-US" sz="2400" dirty="0">
                <a:effectLst/>
                <a:latin typeface="Times New Roman" panose="02020603050405020304" pitchFamily="18" charset="0"/>
                <a:ea typeface="Times New Roman" panose="02020603050405020304" pitchFamily="18" charset="0"/>
              </a:rPr>
              <a:t> que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khoảng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định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lúc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này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giữa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đầu</a:t>
            </a:r>
            <a:r>
              <a:rPr lang="en-US" sz="2400" dirty="0">
                <a:effectLst/>
                <a:latin typeface="Times New Roman" panose="02020603050405020304" pitchFamily="18" charset="0"/>
                <a:ea typeface="Times New Roman" panose="02020603050405020304" pitchFamily="18" charset="0"/>
              </a:rPr>
              <a:t> que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biến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thành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dẫn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này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gọi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hồ</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quang</a:t>
            </a:r>
            <a:r>
              <a:rPr lang="en-US" sz="2400" dirty="0">
                <a:effectLst/>
                <a:latin typeface="Times New Roman" panose="02020603050405020304" pitchFamily="18" charset="0"/>
                <a:ea typeface="Times New Roman" panose="02020603050405020304" pitchFamily="18" charset="0"/>
              </a:rPr>
              <a:t>.</a:t>
            </a:r>
          </a:p>
          <a:p>
            <a:pPr indent="457200" algn="just">
              <a:lnSpc>
                <a:spcPct val="150000"/>
              </a:lnSpc>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hai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hồ</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quang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nghiệp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lợi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hồ</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quang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dùng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chiếu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đèn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pha</a:t>
            </a:r>
            <a:r>
              <a:rPr lang="en-US" sz="24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617654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69D525-A1CC-69E0-BA5D-249CFA246333}"/>
              </a:ext>
            </a:extLst>
          </p:cNvPr>
          <p:cNvSpPr>
            <a:spLocks noGrp="1"/>
          </p:cNvSpPr>
          <p:nvPr>
            <p:ph type="sldNum" sz="quarter" idx="12"/>
          </p:nvPr>
        </p:nvSpPr>
        <p:spPr/>
        <p:txBody>
          <a:bodyPr/>
          <a:lstStyle/>
          <a:p>
            <a:fld id="{72C07508-5EB2-4DB8-8378-8805A83D3842}" type="slidenum">
              <a:rPr lang="en-US" smtClean="0"/>
              <a:pPr/>
              <a:t>11</a:t>
            </a:fld>
            <a:endParaRPr lang="en-US"/>
          </a:p>
        </p:txBody>
      </p:sp>
      <p:sp>
        <p:nvSpPr>
          <p:cNvPr id="6" name="TextBox 5">
            <a:extLst>
              <a:ext uri="{FF2B5EF4-FFF2-40B4-BE49-F238E27FC236}">
                <a16:creationId xmlns:a16="http://schemas.microsoft.com/office/drawing/2014/main" id="{143086CC-D47B-FA8A-0C09-56B449454534}"/>
              </a:ext>
            </a:extLst>
          </p:cNvPr>
          <p:cNvSpPr txBox="1"/>
          <p:nvPr/>
        </p:nvSpPr>
        <p:spPr>
          <a:xfrm>
            <a:off x="0" y="76288"/>
            <a:ext cx="4956628" cy="1306191"/>
          </a:xfrm>
          <a:prstGeom prst="rect">
            <a:avLst/>
          </a:prstGeom>
          <a:noFill/>
        </p:spPr>
        <p:txBody>
          <a:bodyPr wrap="square">
            <a:spAutoFit/>
          </a:bodyPr>
          <a:lstStyle/>
          <a:p>
            <a:pPr algn="just">
              <a:lnSpc>
                <a:spcPct val="150000"/>
              </a:lnSpc>
            </a:pPr>
            <a:r>
              <a:rPr lang="pt-BR" sz="2800" i="1" dirty="0">
                <a:effectLst/>
                <a:latin typeface="Times New Roman" panose="02020603050405020304" pitchFamily="18" charset="0"/>
                <a:ea typeface="Times New Roman" panose="02020603050405020304" pitchFamily="18" charset="0"/>
              </a:rPr>
              <a:t>1.2. Que hàn</a:t>
            </a:r>
            <a:endParaRPr lang="en-US" sz="2800" dirty="0">
              <a:effectLst/>
              <a:latin typeface="Times New Roman" panose="02020603050405020304" pitchFamily="18" charset="0"/>
              <a:ea typeface="Times New Roman" panose="02020603050405020304" pitchFamily="18" charset="0"/>
            </a:endParaRPr>
          </a:p>
          <a:p>
            <a:pPr algn="just">
              <a:lnSpc>
                <a:spcPct val="150000"/>
              </a:lnSpc>
              <a:tabLst>
                <a:tab pos="457200" algn="l"/>
              </a:tabLst>
            </a:pP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Cấu</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VNI-Times" pitchFamily="2" charset="0"/>
              <a:ea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7694D4B4-6F72-B6FA-7952-9848F2691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04" r="3688" b="10405"/>
          <a:stretch>
            <a:fillRect/>
          </a:stretch>
        </p:blipFill>
        <p:spPr bwMode="auto">
          <a:xfrm>
            <a:off x="381120" y="1447852"/>
            <a:ext cx="9029580" cy="259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8E479CCB-E040-8B8C-284B-6A29EEB768ED}"/>
              </a:ext>
            </a:extLst>
          </p:cNvPr>
          <p:cNvSpPr txBox="1"/>
          <p:nvPr/>
        </p:nvSpPr>
        <p:spPr>
          <a:xfrm>
            <a:off x="152526" y="4190980"/>
            <a:ext cx="9524749" cy="2462213"/>
          </a:xfrm>
          <a:prstGeom prst="rect">
            <a:avLst/>
          </a:prstGeom>
          <a:noFill/>
        </p:spPr>
        <p:txBody>
          <a:bodyPr wrap="square">
            <a:spAutoFit/>
          </a:bodyPr>
          <a:lstStyle/>
          <a:p>
            <a:pPr indent="457200" algn="just">
              <a:lnSpc>
                <a:spcPct val="150000"/>
              </a:lnSpc>
              <a:tabLst>
                <a:tab pos="457200" algn="l"/>
              </a:tabLst>
            </a:pP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Gồm</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02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lõi</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thép</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thuốc</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bọc</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que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hàn</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(1). Theo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tiêu</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VNI-Times" pitchFamily="2" charset="0"/>
                <a:ea typeface="Times New Roman" panose="02020603050405020304" pitchFamily="18" charset="0"/>
                <a:cs typeface="Times New Roman" panose="02020603050405020304" pitchFamily="18" charset="0"/>
              </a:rPr>
              <a:t> </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Nam TCVN 3734 – 89.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Quy</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kính</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que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hàn</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gọi</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fr-F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cs typeface="Times New Roman" panose="02020603050405020304" pitchFamily="18" charset="0"/>
              </a:rPr>
              <a:t>kính</a:t>
            </a:r>
            <a:endParaRPr lang="en-US" sz="2800" dirty="0">
              <a:effectLst/>
              <a:latin typeface="VNI-Times" pitchFamily="2" charset="0"/>
              <a:ea typeface="Times New Roman" panose="02020603050405020304" pitchFamily="18" charset="0"/>
              <a:cs typeface="Times New Roman" panose="02020603050405020304" pitchFamily="18" charset="0"/>
            </a:endParaRPr>
          </a:p>
          <a:p>
            <a:r>
              <a:rPr lang="fr-FR" sz="2800" dirty="0" err="1">
                <a:effectLst/>
                <a:latin typeface="Times New Roman" panose="02020603050405020304" pitchFamily="18" charset="0"/>
                <a:ea typeface="Times New Roman" panose="02020603050405020304" pitchFamily="18" charset="0"/>
              </a:rPr>
              <a:t>của</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lõi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thép</a:t>
            </a:r>
            <a:r>
              <a:rPr lang="fr-FR" sz="2800" dirty="0">
                <a:effectLst/>
                <a:latin typeface="Times New Roman" panose="02020603050405020304" pitchFamily="18" charset="0"/>
                <a:ea typeface="Times New Roman" panose="02020603050405020304" pitchFamily="18" charset="0"/>
              </a:rPr>
              <a:t> que </a:t>
            </a:r>
            <a:r>
              <a:rPr lang="fr-FR" sz="2800" dirty="0" err="1">
                <a:effectLst/>
                <a:latin typeface="Times New Roman" panose="02020603050405020304" pitchFamily="18" charset="0"/>
                <a:ea typeface="Times New Roman" panose="02020603050405020304" pitchFamily="18" charset="0"/>
              </a:rPr>
              <a:t>hàn</a:t>
            </a:r>
            <a:endParaRPr lang="en-US" sz="2800" dirty="0"/>
          </a:p>
        </p:txBody>
      </p:sp>
    </p:spTree>
    <p:extLst>
      <p:ext uri="{BB962C8B-B14F-4D97-AF65-F5344CB8AC3E}">
        <p14:creationId xmlns:p14="http://schemas.microsoft.com/office/powerpoint/2010/main" val="170913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3DD02B-508B-6375-925B-FFB21117C5AD}"/>
              </a:ext>
            </a:extLst>
          </p:cNvPr>
          <p:cNvSpPr>
            <a:spLocks noGrp="1"/>
          </p:cNvSpPr>
          <p:nvPr>
            <p:ph type="sldNum" sz="quarter" idx="12"/>
          </p:nvPr>
        </p:nvSpPr>
        <p:spPr/>
        <p:txBody>
          <a:bodyPr/>
          <a:lstStyle/>
          <a:p>
            <a:fld id="{72C07508-5EB2-4DB8-8378-8805A83D3842}" type="slidenum">
              <a:rPr lang="en-US" smtClean="0"/>
              <a:pPr/>
              <a:t>12</a:t>
            </a:fld>
            <a:endParaRPr lang="en-US"/>
          </a:p>
        </p:txBody>
      </p:sp>
      <p:sp>
        <p:nvSpPr>
          <p:cNvPr id="5" name="Rectangle 2">
            <a:extLst>
              <a:ext uri="{FF2B5EF4-FFF2-40B4-BE49-F238E27FC236}">
                <a16:creationId xmlns:a16="http://schemas.microsoft.com/office/drawing/2014/main" id="{23212C55-90EC-FD3B-B751-18F2CA832F27}"/>
              </a:ext>
            </a:extLst>
          </p:cNvPr>
          <p:cNvSpPr>
            <a:spLocks noChangeArrowheads="1"/>
          </p:cNvSpPr>
          <p:nvPr/>
        </p:nvSpPr>
        <p:spPr bwMode="auto">
          <a:xfrm>
            <a:off x="304922" y="152486"/>
            <a:ext cx="937235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n-US" sz="2800" b="1"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1.3. </a:t>
            </a:r>
            <a:r>
              <a:rPr kumimoji="0" lang="es-ES" altLang="en-US" sz="2800" b="1"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Sự</a:t>
            </a:r>
            <a:r>
              <a:rPr kumimoji="0" lang="es-ES" altLang="en-US" sz="2800" b="1"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tạo</a:t>
            </a:r>
            <a:r>
              <a:rPr kumimoji="0" lang="es-ES" altLang="en-US" sz="2800" b="1"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s-ES" altLang="en-US" sz="2800" b="1"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bể</a:t>
            </a:r>
            <a:r>
              <a:rPr kumimoji="0" lang="es-ES" altLang="en-US" sz="2800" b="1"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hàn</a:t>
            </a:r>
            <a:endParaRPr kumimoji="0" lang="en-US" altLang="en-US" sz="2800"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quá</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trình</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nóng</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chảy</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mép</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kim</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loại</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kim</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loại</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phụ</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bị</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nóng</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chảy</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tạo</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ra</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bể</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kim</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loại</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lỏng</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bể</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chung</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cho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cả</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hai</a:t>
            </a:r>
            <a:r>
              <a:rPr kumimoji="0" lang="es-ES" altLang="en-US" sz="28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 chi </a:t>
            </a:r>
            <a:r>
              <a:rPr kumimoji="0" lang="es-ES" altLang="en-US" sz="2800" b="0" i="0" u="none" strike="noStrike" cap="none" normalizeH="0" baseline="0" dirty="0" err="1">
                <a:ln>
                  <a:noFill/>
                </a:ln>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kumimoji="0" lang="es-ES" altLang="en-US" sz="28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pic>
        <p:nvPicPr>
          <p:cNvPr id="1025" name="Picture 1">
            <a:extLst>
              <a:ext uri="{FF2B5EF4-FFF2-40B4-BE49-F238E27FC236}">
                <a16:creationId xmlns:a16="http://schemas.microsoft.com/office/drawing/2014/main" id="{E1AAF208-4742-C602-0074-FDE45A28FE1E}"/>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l="15344" r="4764" b="8105"/>
          <a:stretch>
            <a:fillRect/>
          </a:stretch>
        </p:blipFill>
        <p:spPr bwMode="auto">
          <a:xfrm>
            <a:off x="609714" y="2133634"/>
            <a:ext cx="8686572" cy="4343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779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B224E7-7780-2C44-5135-E126DE0F5FDD}"/>
              </a:ext>
            </a:extLst>
          </p:cNvPr>
          <p:cNvSpPr>
            <a:spLocks noGrp="1"/>
          </p:cNvSpPr>
          <p:nvPr>
            <p:ph type="sldNum" sz="quarter" idx="12"/>
          </p:nvPr>
        </p:nvSpPr>
        <p:spPr/>
        <p:txBody>
          <a:bodyPr/>
          <a:lstStyle/>
          <a:p>
            <a:fld id="{72C07508-5EB2-4DB8-8378-8805A83D3842}" type="slidenum">
              <a:rPr lang="en-US" smtClean="0"/>
              <a:pPr/>
              <a:t>13</a:t>
            </a:fld>
            <a:endParaRPr lang="en-US"/>
          </a:p>
        </p:txBody>
      </p:sp>
      <p:sp>
        <p:nvSpPr>
          <p:cNvPr id="6" name="TextBox 5">
            <a:extLst>
              <a:ext uri="{FF2B5EF4-FFF2-40B4-BE49-F238E27FC236}">
                <a16:creationId xmlns:a16="http://schemas.microsoft.com/office/drawing/2014/main" id="{F81E7933-D477-2337-C9E8-5A1BA17C5732}"/>
              </a:ext>
            </a:extLst>
          </p:cNvPr>
          <p:cNvSpPr txBox="1"/>
          <p:nvPr/>
        </p:nvSpPr>
        <p:spPr>
          <a:xfrm>
            <a:off x="304922" y="304882"/>
            <a:ext cx="9219958" cy="5185522"/>
          </a:xfrm>
          <a:prstGeom prst="rect">
            <a:avLst/>
          </a:prstGeom>
          <a:noFill/>
        </p:spPr>
        <p:txBody>
          <a:bodyPr wrap="square">
            <a:spAutoFit/>
          </a:bodyPr>
          <a:lstStyle/>
          <a:p>
            <a:pPr indent="457200" algn="just">
              <a:lnSpc>
                <a:spcPct val="150000"/>
              </a:lnSpc>
            </a:pPr>
            <a:r>
              <a:rPr lang="en-US" sz="2800" dirty="0">
                <a:effectLst/>
                <a:latin typeface="Times New Roman" panose="02020603050405020304" pitchFamily="18" charset="0"/>
                <a:ea typeface="Times New Roman" panose="02020603050405020304" pitchFamily="18" charset="0"/>
              </a:rPr>
              <a:t>Trong </a:t>
            </a:r>
            <a:r>
              <a:rPr lang="en-US" sz="2800" dirty="0" err="1">
                <a:effectLst/>
                <a:latin typeface="Times New Roman" panose="02020603050405020304" pitchFamily="18" charset="0"/>
                <a:ea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nguồn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chuyển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theo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kẽ</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chuyển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theo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nó</a:t>
            </a:r>
            <a:r>
              <a:rPr lang="en-US" sz="2800" dirty="0">
                <a:effectLst/>
                <a:latin typeface="Times New Roman" panose="02020603050405020304" pitchFamily="18" charset="0"/>
                <a:ea typeface="Times New Roman" panose="02020603050405020304" pitchFamily="18" charset="0"/>
              </a:rPr>
              <a:t>. Theo </a:t>
            </a:r>
            <a:r>
              <a:rPr lang="en-US" sz="2800" dirty="0" err="1">
                <a:effectLst/>
                <a:latin typeface="Times New Roman" panose="02020603050405020304" pitchFamily="18" charset="0"/>
                <a:ea typeface="Times New Roman" panose="02020603050405020304" pitchFamily="18" charset="0"/>
              </a:rPr>
              <a:t>quy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chia </a:t>
            </a:r>
            <a:r>
              <a:rPr lang="en-US" sz="2800" dirty="0" err="1">
                <a:effectLst/>
                <a:latin typeface="Times New Roman" panose="02020603050405020304" pitchFamily="18" charset="0"/>
                <a:ea typeface="Times New Roman" panose="02020603050405020304" pitchFamily="18" charset="0"/>
              </a:rPr>
              <a:t>bể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hai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đầu</a:t>
            </a:r>
            <a:r>
              <a:rPr lang="en-US" sz="2800" dirty="0">
                <a:effectLst/>
                <a:latin typeface="Times New Roman" panose="02020603050405020304" pitchFamily="18" charset="0"/>
                <a:ea typeface="Times New Roman" panose="02020603050405020304" pitchFamily="18" charset="0"/>
              </a:rPr>
              <a:t> I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đuôi</a:t>
            </a:r>
            <a:r>
              <a:rPr lang="en-US" sz="2800" dirty="0">
                <a:effectLst/>
                <a:latin typeface="Times New Roman" panose="02020603050405020304" pitchFamily="18" charset="0"/>
                <a:ea typeface="Times New Roman" panose="02020603050405020304" pitchFamily="18" charset="0"/>
              </a:rPr>
              <a:t> II. Trong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đầu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diễn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nấu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(que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Theo </a:t>
            </a:r>
            <a:r>
              <a:rPr lang="en-US" sz="2800" dirty="0" err="1">
                <a:effectLst/>
                <a:latin typeface="Times New Roman" panose="02020603050405020304" pitchFamily="18" charset="0"/>
                <a:ea typeface="Times New Roman" panose="02020603050405020304" pitchFamily="18" charset="0"/>
              </a:rPr>
              <a:t>độ</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chuyển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nguồn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hồ</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ngọn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lửa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tất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phía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nấu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chảy</a:t>
            </a:r>
            <a:r>
              <a:rPr lang="en-US" sz="2800" dirty="0">
                <a:effectLst/>
                <a:latin typeface="Times New Roman" panose="02020603050405020304" pitchFamily="18" charset="0"/>
                <a:ea typeface="Times New Roman" panose="02020603050405020304" pitchFamily="18" charset="0"/>
              </a:rPr>
              <a:t>. Trong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đuôi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diễn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tinh</a:t>
            </a: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180380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A0933A-9652-2B9E-1B29-6B146FD3D44E}"/>
              </a:ext>
            </a:extLst>
          </p:cNvPr>
          <p:cNvSpPr>
            <a:spLocks noGrp="1"/>
          </p:cNvSpPr>
          <p:nvPr>
            <p:ph type="sldNum" sz="quarter" idx="12"/>
          </p:nvPr>
        </p:nvSpPr>
        <p:spPr/>
        <p:txBody>
          <a:bodyPr/>
          <a:lstStyle/>
          <a:p>
            <a:fld id="{72C07508-5EB2-4DB8-8378-8805A83D3842}" type="slidenum">
              <a:rPr lang="en-US" smtClean="0"/>
              <a:pPr/>
              <a:t>14</a:t>
            </a:fld>
            <a:endParaRPr lang="en-US"/>
          </a:p>
        </p:txBody>
      </p:sp>
      <p:sp>
        <p:nvSpPr>
          <p:cNvPr id="6" name="TextBox 5">
            <a:extLst>
              <a:ext uri="{FF2B5EF4-FFF2-40B4-BE49-F238E27FC236}">
                <a16:creationId xmlns:a16="http://schemas.microsoft.com/office/drawing/2014/main" id="{6750DB96-74CB-45F4-7741-433B8BCA4600}"/>
              </a:ext>
            </a:extLst>
          </p:cNvPr>
          <p:cNvSpPr txBox="1"/>
          <p:nvPr/>
        </p:nvSpPr>
        <p:spPr>
          <a:xfrm>
            <a:off x="76328" y="457278"/>
            <a:ext cx="9296156" cy="5831853"/>
          </a:xfrm>
          <a:prstGeom prst="rect">
            <a:avLst/>
          </a:prstGeom>
          <a:noFill/>
        </p:spPr>
        <p:txBody>
          <a:bodyPr wrap="square">
            <a:spAutoFit/>
          </a:bodyPr>
          <a:lstStyle/>
          <a:p>
            <a:pPr algn="just">
              <a:lnSpc>
                <a:spcPct val="150000"/>
              </a:lnSpc>
            </a:pPr>
            <a:r>
              <a:rPr lang="en-US" sz="2800" b="1" dirty="0">
                <a:effectLst/>
                <a:latin typeface="Times New Roman" panose="02020603050405020304" pitchFamily="18" charset="0"/>
                <a:ea typeface="Times New Roman" panose="02020603050405020304" pitchFamily="18" charset="0"/>
              </a:rPr>
              <a:t>1.3. </a:t>
            </a:r>
            <a:r>
              <a:rPr lang="pt-BR" sz="2800" b="1" dirty="0">
                <a:effectLst/>
                <a:latin typeface="Times New Roman" panose="02020603050405020304" pitchFamily="18" charset="0"/>
                <a:ea typeface="Times New Roman" panose="02020603050405020304" pitchFamily="18" charset="0"/>
              </a:rPr>
              <a:t>Phương pháp gây và duy trì hồ quang</a:t>
            </a:r>
            <a:endParaRPr lang="en-US" sz="2800" b="1" dirty="0">
              <a:latin typeface="Times New Roman" panose="02020603050405020304" pitchFamily="18" charset="0"/>
              <a:ea typeface="Times New Roman" panose="02020603050405020304" pitchFamily="18" charset="0"/>
            </a:endParaRPr>
          </a:p>
          <a:p>
            <a:pPr algn="just">
              <a:lnSpc>
                <a:spcPct val="150000"/>
              </a:lnSpc>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hai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hồ</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rPr>
              <a:t>.</a:t>
            </a:r>
          </a:p>
          <a:p>
            <a:pPr algn="just" fontAlgn="base">
              <a:lnSpc>
                <a:spcPct val="150000"/>
              </a:lnSpc>
              <a:tabLst>
                <a:tab pos="457200" algn="l"/>
                <a:tab pos="3876675" algn="l"/>
              </a:tabLst>
            </a:pPr>
            <a:r>
              <a:rPr lang="en-US" sz="2800" dirty="0">
                <a:effectLst/>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 </a:t>
            </a:r>
            <a:r>
              <a:rPr lang="en-US" sz="2800" i="1" dirty="0" err="1">
                <a:effectLst/>
                <a:latin typeface="Times New Roman" panose="02020603050405020304" pitchFamily="18" charset="0"/>
                <a:ea typeface="Times New Roman" panose="02020603050405020304" pitchFamily="18" charset="0"/>
              </a:rPr>
              <a:t>Gây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hồ</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quang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không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tiếp</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xúc</a:t>
            </a:r>
            <a:r>
              <a:rPr lang="en-US" sz="2800" i="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fontAlgn="base">
              <a:lnSpc>
                <a:spcPct val="150000"/>
              </a:lnSpc>
            </a:pP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Bật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dòng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mỏ</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ở </a:t>
            </a:r>
            <a:r>
              <a:rPr lang="en-US" sz="2800" dirty="0" err="1">
                <a:effectLst/>
                <a:latin typeface="Times New Roman" panose="02020603050405020304" pitchFamily="18" charset="0"/>
                <a:ea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thế</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mặt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rPr>
              <a:t> 50 mm.</a:t>
            </a:r>
          </a:p>
          <a:p>
            <a:pPr indent="457200" algn="just" fontAlgn="base">
              <a:lnSpc>
                <a:spcPct val="150000"/>
              </a:lnSpc>
            </a:pPr>
            <a:r>
              <a:rPr lang="en-US" sz="2800" dirty="0">
                <a:effectLst/>
                <a:latin typeface="Times New Roman" panose="02020603050405020304" pitchFamily="18" charset="0"/>
                <a:ea typeface="Times New Roman" panose="02020603050405020304" pitchFamily="18" charset="0"/>
              </a:rPr>
              <a:t>- Quay </a:t>
            </a:r>
            <a:r>
              <a:rPr lang="en-US" sz="2800" dirty="0" err="1">
                <a:effectLst/>
                <a:latin typeface="Times New Roman" panose="02020603050405020304" pitchFamily="18" charset="0"/>
                <a:ea typeface="Times New Roman" panose="02020603050405020304" pitchFamily="18" charset="0"/>
              </a:rPr>
              <a:t>nhanh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đầu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cực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mỏ</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phía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rPr>
              <a:t> 3 mm, </a:t>
            </a:r>
            <a:r>
              <a:rPr lang="en-US" sz="2800" dirty="0" err="1">
                <a:effectLst/>
                <a:latin typeface="Times New Roman" panose="02020603050405020304" pitchFamily="18" charset="0"/>
                <a:ea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góc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rPr>
              <a:t> 75°, </a:t>
            </a:r>
            <a:r>
              <a:rPr lang="en-US" sz="2800" dirty="0" err="1">
                <a:effectLst/>
                <a:latin typeface="Times New Roman" panose="02020603050405020304" pitchFamily="18" charset="0"/>
                <a:ea typeface="Times New Roman" panose="02020603050405020304" pitchFamily="18" charset="0"/>
              </a:rPr>
              <a:t>hồ</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sẽ</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tự</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rPr>
              <a:t> do </a:t>
            </a:r>
            <a:r>
              <a:rPr lang="en-US" sz="2800" dirty="0" err="1">
                <a:effectLst/>
                <a:latin typeface="Times New Roman" panose="02020603050405020304" pitchFamily="18" charset="0"/>
                <a:ea typeface="Times New Roman" panose="02020603050405020304" pitchFamily="18" charset="0"/>
              </a:rPr>
              <a:t>hoạt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bộ</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hồ</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áp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sẵn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745095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A8BFB8-F050-6F0C-2CFB-6E2253B385BF}"/>
              </a:ext>
            </a:extLst>
          </p:cNvPr>
          <p:cNvSpPr>
            <a:spLocks noGrp="1"/>
          </p:cNvSpPr>
          <p:nvPr>
            <p:ph type="sldNum" sz="quarter" idx="12"/>
          </p:nvPr>
        </p:nvSpPr>
        <p:spPr/>
        <p:txBody>
          <a:bodyPr/>
          <a:lstStyle/>
          <a:p>
            <a:fld id="{72C07508-5EB2-4DB8-8378-8805A83D3842}" type="slidenum">
              <a:rPr lang="en-US" smtClean="0"/>
              <a:pPr/>
              <a:t>15</a:t>
            </a:fld>
            <a:endParaRPr lang="en-US"/>
          </a:p>
        </p:txBody>
      </p:sp>
      <p:sp>
        <p:nvSpPr>
          <p:cNvPr id="6" name="TextBox 5">
            <a:extLst>
              <a:ext uri="{FF2B5EF4-FFF2-40B4-BE49-F238E27FC236}">
                <a16:creationId xmlns:a16="http://schemas.microsoft.com/office/drawing/2014/main" id="{786C71E6-24B5-1F48-00BF-7DF86D01C3FD}"/>
              </a:ext>
            </a:extLst>
          </p:cNvPr>
          <p:cNvSpPr txBox="1"/>
          <p:nvPr/>
        </p:nvSpPr>
        <p:spPr>
          <a:xfrm>
            <a:off x="152526" y="152486"/>
            <a:ext cx="9524750" cy="6622262"/>
          </a:xfrm>
          <a:prstGeom prst="rect">
            <a:avLst/>
          </a:prstGeom>
          <a:noFill/>
        </p:spPr>
        <p:txBody>
          <a:bodyPr wrap="square">
            <a:spAutoFit/>
          </a:bodyPr>
          <a:lstStyle/>
          <a:p>
            <a:pPr indent="457200" algn="just" fontAlgn="base">
              <a:lnSpc>
                <a:spcPct val="150000"/>
              </a:lnSpc>
            </a:pPr>
            <a:r>
              <a:rPr lang="en-US" sz="2600" i="1" dirty="0">
                <a:effectLst/>
                <a:latin typeface="Times New Roman" panose="02020603050405020304" pitchFamily="18" charset="0"/>
                <a:ea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rPr>
              <a:t>Gây</a:t>
            </a:r>
            <a:r>
              <a:rPr lang="en-US" sz="2600" i="1" dirty="0">
                <a:effectLst/>
                <a:latin typeface="Times New Roman" panose="02020603050405020304" pitchFamily="18" charset="0"/>
                <a:ea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rPr>
              <a:t>hàn</a:t>
            </a:r>
            <a:r>
              <a:rPr lang="en-US" sz="2600" i="1" dirty="0">
                <a:effectLst/>
                <a:latin typeface="Times New Roman" panose="02020603050405020304" pitchFamily="18" charset="0"/>
                <a:ea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rPr>
              <a:t>hồ</a:t>
            </a:r>
            <a:r>
              <a:rPr lang="en-US" sz="2600" i="1" dirty="0">
                <a:effectLst/>
                <a:latin typeface="Times New Roman" panose="02020603050405020304" pitchFamily="18" charset="0"/>
                <a:ea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rPr>
              <a:t>quang</a:t>
            </a:r>
            <a:r>
              <a:rPr lang="en-US" sz="2600" i="1" dirty="0">
                <a:effectLst/>
                <a:latin typeface="Times New Roman" panose="02020603050405020304" pitchFamily="18" charset="0"/>
                <a:ea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rPr>
              <a:t>tiếp</a:t>
            </a:r>
            <a:r>
              <a:rPr lang="en-US" sz="2600" i="1" dirty="0">
                <a:effectLst/>
                <a:latin typeface="Times New Roman" panose="02020603050405020304" pitchFamily="18" charset="0"/>
                <a:ea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rPr>
              <a:t>xúc</a:t>
            </a:r>
            <a:endParaRPr lang="en-US" sz="2600" dirty="0">
              <a:effectLst/>
              <a:latin typeface="Times New Roman" panose="02020603050405020304" pitchFamily="18" charset="0"/>
              <a:ea typeface="Times New Roman" panose="02020603050405020304" pitchFamily="18" charset="0"/>
            </a:endParaRPr>
          </a:p>
          <a:p>
            <a:pPr indent="457200" algn="just" fontAlgn="base">
              <a:lnSpc>
                <a:spcPct val="150000"/>
              </a:lnSpc>
            </a:pP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Chạm</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nhẹ</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đầu</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điện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cực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vào</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vật</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(1). </a:t>
            </a:r>
            <a:r>
              <a:rPr lang="en-US" sz="2600" dirty="0" err="1">
                <a:effectLst/>
                <a:latin typeface="Times New Roman" panose="02020603050405020304" pitchFamily="18" charset="0"/>
                <a:ea typeface="Times New Roman" panose="02020603050405020304" pitchFamily="18" charset="0"/>
              </a:rPr>
              <a:t>Ấn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công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tắc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mỏ</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Dòng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khí</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bảo</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vệ</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trước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khi</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mở</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dòng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điện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nhỏ</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chạy</a:t>
            </a:r>
            <a:r>
              <a:rPr lang="en-US" sz="2600" dirty="0">
                <a:effectLst/>
                <a:latin typeface="Times New Roman" panose="02020603050405020304" pitchFamily="18" charset="0"/>
                <a:ea typeface="Times New Roman" panose="02020603050405020304" pitchFamily="18" charset="0"/>
              </a:rPr>
              <a:t> qua </a:t>
            </a:r>
            <a:r>
              <a:rPr lang="en-US" sz="2600" dirty="0" err="1">
                <a:effectLst/>
                <a:latin typeface="Times New Roman" panose="02020603050405020304" pitchFamily="18" charset="0"/>
                <a:ea typeface="Times New Roman" panose="02020603050405020304" pitchFamily="18" charset="0"/>
              </a:rPr>
              <a:t>điện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cực</a:t>
            </a:r>
            <a:r>
              <a:rPr lang="en-US" sz="2600" dirty="0">
                <a:effectLst/>
                <a:latin typeface="Times New Roman" panose="02020603050405020304" pitchFamily="18" charset="0"/>
                <a:ea typeface="Times New Roman" panose="02020603050405020304" pitchFamily="18" charset="0"/>
              </a:rPr>
              <a:t>.</a:t>
            </a:r>
          </a:p>
          <a:p>
            <a:pPr indent="457200" algn="just" fontAlgn="base">
              <a:lnSpc>
                <a:spcPct val="150000"/>
              </a:lnSpc>
            </a:pP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Nâng</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dần</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điện</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cực</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lên</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bằng</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cách</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xoay</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chụp</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khí</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theo</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hình</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mũi</a:t>
            </a:r>
            <a:r>
              <a:rPr lang="en-US" sz="2600" spc="-20" dirty="0">
                <a:effectLst/>
                <a:latin typeface="Times New Roman" panose="02020603050405020304" pitchFamily="18" charset="0"/>
                <a:ea typeface="Times New Roman" panose="02020603050405020304" pitchFamily="18" charset="0"/>
              </a:rPr>
              <a:t> </a:t>
            </a:r>
            <a:r>
              <a:rPr lang="en-US" sz="2600" spc="-20" dirty="0" err="1">
                <a:effectLst/>
                <a:latin typeface="Times New Roman" panose="02020603050405020304" pitchFamily="18" charset="0"/>
                <a:ea typeface="Times New Roman" panose="02020603050405020304" pitchFamily="18" charset="0"/>
              </a:rPr>
              <a:t>tên</a:t>
            </a:r>
            <a:r>
              <a:rPr lang="en-US" sz="2600" spc="-20" dirty="0">
                <a:effectLst/>
                <a:latin typeface="Times New Roman" panose="02020603050405020304" pitchFamily="18" charset="0"/>
                <a:ea typeface="Times New Roman" panose="02020603050405020304" pitchFamily="18" charset="0"/>
              </a:rPr>
              <a:t> (2 </a:t>
            </a:r>
            <a:r>
              <a:rPr lang="en-US" sz="2600" spc="-20" dirty="0" err="1">
                <a:effectLst/>
                <a:latin typeface="Times New Roman" panose="02020603050405020304" pitchFamily="18" charset="0"/>
                <a:ea typeface="Times New Roman" panose="02020603050405020304" pitchFamily="18" charset="0"/>
              </a:rPr>
              <a:t>và</a:t>
            </a:r>
            <a:r>
              <a:rPr lang="en-US" sz="2600" spc="-20" dirty="0">
                <a:effectLst/>
                <a:latin typeface="Times New Roman" panose="02020603050405020304" pitchFamily="18" charset="0"/>
                <a:ea typeface="Times New Roman" panose="02020603050405020304" pitchFamily="18" charset="0"/>
              </a:rPr>
              <a:t> 3).</a:t>
            </a:r>
            <a:endParaRPr lang="en-US" sz="2600" dirty="0">
              <a:effectLst/>
              <a:latin typeface="Times New Roman" panose="02020603050405020304" pitchFamily="18" charset="0"/>
              <a:ea typeface="Times New Roman" panose="02020603050405020304" pitchFamily="18" charset="0"/>
            </a:endParaRPr>
          </a:p>
          <a:p>
            <a:pPr indent="457200" algn="just" fontAlgn="base">
              <a:lnSpc>
                <a:spcPct val="150000"/>
              </a:lnSpc>
            </a:pP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Hồ</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quang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hình</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thành</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đòng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điện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tự</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động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tăng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tới</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mức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dòng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khoảng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thời</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gian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tăng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dòng</a:t>
            </a:r>
            <a:r>
              <a:rPr lang="en-US" sz="2600" dirty="0">
                <a:effectLst/>
                <a:latin typeface="Times New Roman" panose="02020603050405020304" pitchFamily="18" charset="0"/>
                <a:ea typeface="Times New Roman" panose="02020603050405020304" pitchFamily="18" charset="0"/>
              </a:rPr>
              <a:t> (4)</a:t>
            </a:r>
          </a:p>
          <a:p>
            <a:pPr indent="457200" algn="just" fontAlgn="base">
              <a:lnSpc>
                <a:spcPct val="150000"/>
              </a:lnSpc>
            </a:pPr>
            <a:r>
              <a:rPr lang="en-US" sz="2600" spc="-1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Hầu</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hết</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thiết</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bị</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hàn</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bằng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điện</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cực</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không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nóng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chảy</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trong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môi</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trường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khí</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bảo</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vệ</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hiện</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đại</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đều</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có</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mạch</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điều</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khiển</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tự</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động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chế</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độ</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gây</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hồ</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quang</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tiếp</a:t>
            </a:r>
            <a:r>
              <a:rPr lang="en-US" sz="2600" spc="-10" dirty="0">
                <a:effectLst/>
                <a:latin typeface="Times New Roman" panose="02020603050405020304" pitchFamily="18" charset="0"/>
                <a:ea typeface="Times New Roman" panose="02020603050405020304" pitchFamily="18" charset="0"/>
              </a:rPr>
              <a:t> </a:t>
            </a:r>
            <a:r>
              <a:rPr lang="en-US" sz="2600" spc="-10" dirty="0" err="1">
                <a:effectLst/>
                <a:latin typeface="Times New Roman" panose="02020603050405020304" pitchFamily="18" charset="0"/>
                <a:ea typeface="Times New Roman" panose="02020603050405020304" pitchFamily="18" charset="0"/>
              </a:rPr>
              <a:t>xúc</a:t>
            </a:r>
            <a:r>
              <a:rPr lang="en-US" sz="2600" spc="-10" dirty="0">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59614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737E84-9803-5980-7145-DF6FB7E2D2E1}"/>
              </a:ext>
            </a:extLst>
          </p:cNvPr>
          <p:cNvSpPr>
            <a:spLocks noGrp="1"/>
          </p:cNvSpPr>
          <p:nvPr>
            <p:ph type="sldNum" sz="quarter" idx="12"/>
          </p:nvPr>
        </p:nvSpPr>
        <p:spPr/>
        <p:txBody>
          <a:bodyPr/>
          <a:lstStyle/>
          <a:p>
            <a:fld id="{72C07508-5EB2-4DB8-8378-8805A83D3842}" type="slidenum">
              <a:rPr lang="en-US" smtClean="0"/>
              <a:pPr/>
              <a:t>16</a:t>
            </a:fld>
            <a:endParaRPr lang="en-US"/>
          </a:p>
        </p:txBody>
      </p:sp>
      <p:sp>
        <p:nvSpPr>
          <p:cNvPr id="6" name="TextBox 5">
            <a:extLst>
              <a:ext uri="{FF2B5EF4-FFF2-40B4-BE49-F238E27FC236}">
                <a16:creationId xmlns:a16="http://schemas.microsoft.com/office/drawing/2014/main" id="{CB6B7648-BD56-4612-9B9B-3137D26296A0}"/>
              </a:ext>
            </a:extLst>
          </p:cNvPr>
          <p:cNvSpPr txBox="1"/>
          <p:nvPr/>
        </p:nvSpPr>
        <p:spPr>
          <a:xfrm>
            <a:off x="76328" y="76288"/>
            <a:ext cx="9600948" cy="6622262"/>
          </a:xfrm>
          <a:prstGeom prst="rect">
            <a:avLst/>
          </a:prstGeom>
          <a:noFill/>
        </p:spPr>
        <p:txBody>
          <a:bodyPr wrap="square">
            <a:spAutoFit/>
          </a:bodyPr>
          <a:lstStyle/>
          <a:p>
            <a:pPr indent="457200" algn="just" fontAlgn="base">
              <a:lnSpc>
                <a:spcPct val="150000"/>
              </a:lnSpc>
            </a:pPr>
            <a:r>
              <a:rPr lang="en-US" sz="2600" dirty="0">
                <a:effectLst/>
                <a:latin typeface="Times New Roman" panose="02020603050405020304" pitchFamily="18" charset="0"/>
                <a:ea typeface="Times New Roman" panose="02020603050405020304" pitchFamily="18" charset="0"/>
              </a:rPr>
              <a:t>* Duy </a:t>
            </a:r>
            <a:r>
              <a:rPr lang="en-US" sz="2600" dirty="0" err="1">
                <a:effectLst/>
                <a:latin typeface="Times New Roman" panose="02020603050405020304" pitchFamily="18" charset="0"/>
                <a:ea typeface="Times New Roman" panose="02020603050405020304" pitchFamily="18" charset="0"/>
              </a:rPr>
              <a:t>trì</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hồ</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quang</a:t>
            </a:r>
            <a:endParaRPr lang="en-US" sz="2600" dirty="0">
              <a:effectLst/>
              <a:latin typeface="Times New Roman" panose="02020603050405020304" pitchFamily="18" charset="0"/>
              <a:ea typeface="Times New Roman" panose="02020603050405020304" pitchFamily="18" charset="0"/>
            </a:endParaRPr>
          </a:p>
          <a:p>
            <a:pPr indent="457200" algn="just" fontAlgn="base">
              <a:lnSpc>
                <a:spcPct val="150000"/>
              </a:lnSpc>
            </a:pPr>
            <a:r>
              <a:rPr lang="en-US" sz="2600" dirty="0" err="1">
                <a:effectLst/>
                <a:latin typeface="Times New Roman" panose="02020603050405020304" pitchFamily="18" charset="0"/>
                <a:ea typeface="Times New Roman" panose="02020603050405020304" pitchFamily="18" charset="0"/>
              </a:rPr>
              <a:t>Hồ</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quang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thường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duy</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trì</a:t>
            </a:r>
            <a:r>
              <a:rPr lang="en-US" sz="2600" dirty="0">
                <a:effectLst/>
                <a:latin typeface="Times New Roman" panose="02020603050405020304" pitchFamily="18" charset="0"/>
                <a:ea typeface="Times New Roman" panose="02020603050405020304" pitchFamily="18" charset="0"/>
              </a:rPr>
              <a:t> ở </a:t>
            </a:r>
            <a:r>
              <a:rPr lang="en-US" sz="2600" dirty="0" err="1">
                <a:effectLst/>
                <a:latin typeface="Times New Roman" panose="02020603050405020304" pitchFamily="18" charset="0"/>
                <a:ea typeface="Times New Roman" panose="02020603050405020304" pitchFamily="18" charset="0"/>
              </a:rPr>
              <a:t>chiều</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dài</a:t>
            </a:r>
            <a:r>
              <a:rPr lang="en-US" sz="2600" dirty="0">
                <a:effectLst/>
                <a:latin typeface="Times New Roman" panose="02020603050405020304" pitchFamily="18" charset="0"/>
                <a:ea typeface="Times New Roman" panose="02020603050405020304" pitchFamily="18" charset="0"/>
              </a:rPr>
              <a:t> 0.5 </a:t>
            </a:r>
            <a:r>
              <a:rPr lang="en-US" sz="2600" dirty="0" err="1">
                <a:effectLst/>
                <a:latin typeface="Times New Roman" panose="02020603050405020304" pitchFamily="18" charset="0"/>
                <a:ea typeface="Times New Roman" panose="02020603050405020304" pitchFamily="18" charset="0"/>
              </a:rPr>
              <a:t>đến</a:t>
            </a:r>
            <a:r>
              <a:rPr lang="en-US" sz="2600" dirty="0">
                <a:effectLst/>
                <a:latin typeface="Times New Roman" panose="02020603050405020304" pitchFamily="18" charset="0"/>
                <a:ea typeface="Times New Roman" panose="02020603050405020304" pitchFamily="18" charset="0"/>
              </a:rPr>
              <a:t> 1.2 </a:t>
            </a:r>
            <a:r>
              <a:rPr lang="en-US" sz="2600" dirty="0" err="1">
                <a:effectLst/>
                <a:latin typeface="Times New Roman" panose="02020603050405020304" pitchFamily="18" charset="0"/>
                <a:ea typeface="Times New Roman" panose="02020603050405020304" pitchFamily="18" charset="0"/>
              </a:rPr>
              <a:t>lần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đường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kính</a:t>
            </a:r>
            <a:r>
              <a:rPr lang="en-US" sz="2600" dirty="0">
                <a:effectLst/>
                <a:latin typeface="Times New Roman" panose="02020603050405020304" pitchFamily="18" charset="0"/>
                <a:ea typeface="Times New Roman" panose="02020603050405020304" pitchFamily="18" charset="0"/>
              </a:rPr>
              <a:t> que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tùy</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theo</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điều</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kiện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loại</a:t>
            </a:r>
            <a:r>
              <a:rPr lang="en-US" sz="2600" dirty="0">
                <a:effectLst/>
                <a:latin typeface="Times New Roman" panose="02020603050405020304" pitchFamily="18" charset="0"/>
                <a:ea typeface="Times New Roman" panose="02020603050405020304" pitchFamily="18" charset="0"/>
              </a:rPr>
              <a:t> que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(que </a:t>
            </a:r>
            <a:r>
              <a:rPr lang="en-US" sz="2600" dirty="0" err="1">
                <a:effectLst/>
                <a:latin typeface="Times New Roman" panose="02020603050405020304" pitchFamily="18" charset="0"/>
                <a:ea typeface="Times New Roman" panose="02020603050405020304" pitchFamily="18" charset="0"/>
              </a:rPr>
              <a:t>hàn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vỏ</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bọc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bazo</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cần</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chiều</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dài</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hồ</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quang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nhỏ</a:t>
            </a:r>
            <a:r>
              <a:rPr lang="en-US" sz="2600" dirty="0">
                <a:effectLst/>
                <a:latin typeface="Times New Roman" panose="02020603050405020304" pitchFamily="18" charset="0"/>
                <a:ea typeface="Times New Roman" panose="02020603050405020304" pitchFamily="18" charset="0"/>
              </a:rPr>
              <a:t>).</a:t>
            </a:r>
          </a:p>
          <a:p>
            <a:pPr indent="457200" algn="just" fontAlgn="base">
              <a:lnSpc>
                <a:spcPct val="150000"/>
              </a:lnSpc>
            </a:pP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Kết</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thúc</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hồ</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quang</a:t>
            </a:r>
            <a:r>
              <a:rPr lang="en-US" sz="2600" dirty="0">
                <a:effectLst/>
                <a:latin typeface="Times New Roman" panose="02020603050405020304" pitchFamily="18" charset="0"/>
                <a:ea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rPr>
              <a:t>hàn</a:t>
            </a:r>
            <a:endParaRPr lang="en-US" sz="2600" dirty="0">
              <a:effectLst/>
              <a:latin typeface="Times New Roman" panose="02020603050405020304" pitchFamily="18" charset="0"/>
              <a:ea typeface="Times New Roman" panose="02020603050405020304" pitchFamily="18" charset="0"/>
            </a:endParaRPr>
          </a:p>
          <a:p>
            <a:pPr indent="457200" algn="just">
              <a:lnSpc>
                <a:spcPct val="150000"/>
              </a:lnSpc>
            </a:pPr>
            <a:r>
              <a:rPr lang="en-US" sz="2600" dirty="0">
                <a:effectLst/>
                <a:latin typeface="Times New Roman" panose="02020603050405020304" pitchFamily="18" charset="0"/>
                <a:ea typeface="Batang" panose="020B0503020000020004" pitchFamily="18" charset="-127"/>
              </a:rPr>
              <a:t>Khi </a:t>
            </a:r>
            <a:r>
              <a:rPr lang="en-US" sz="2600" dirty="0" err="1">
                <a:effectLst/>
                <a:latin typeface="Times New Roman" panose="02020603050405020304" pitchFamily="18" charset="0"/>
                <a:ea typeface="Batang" panose="020B0503020000020004" pitchFamily="18" charset="-127"/>
              </a:rPr>
              <a:t>kết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thúc</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hồ</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quang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điều</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quan</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trọng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là</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phải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điền</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đúng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quy</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cách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miệng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hàn</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Đây</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là</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khu</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vực</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chứa</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nhiều</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tạp</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chất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có</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hại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nhất</a:t>
            </a:r>
            <a:r>
              <a:rPr lang="en-US" sz="2600" dirty="0">
                <a:effectLst/>
                <a:latin typeface="Times New Roman" panose="02020603050405020304" pitchFamily="18" charset="0"/>
                <a:ea typeface="Batang" panose="020B0503020000020004" pitchFamily="18" charset="-127"/>
              </a:rPr>
              <a:t> do </a:t>
            </a:r>
            <a:r>
              <a:rPr lang="en-US" sz="2600" dirty="0" err="1">
                <a:effectLst/>
                <a:latin typeface="Times New Roman" panose="02020603050405020304" pitchFamily="18" charset="0"/>
                <a:ea typeface="Batang" panose="020B0503020000020004" pitchFamily="18" charset="-127"/>
              </a:rPr>
              <a:t>tốc</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độ</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kết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tinh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nhanh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của</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kim</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loại</a:t>
            </a:r>
            <a:r>
              <a:rPr lang="en-US" sz="2600" dirty="0">
                <a:effectLst/>
                <a:latin typeface="Times New Roman" panose="02020603050405020304" pitchFamily="18" charset="0"/>
                <a:ea typeface="Batang" panose="020B0503020000020004" pitchFamily="18" charset="-127"/>
              </a:rPr>
              <a:t> ở </a:t>
            </a:r>
            <a:r>
              <a:rPr lang="en-US" sz="2600" dirty="0" err="1">
                <a:effectLst/>
                <a:latin typeface="Times New Roman" panose="02020603050405020304" pitchFamily="18" charset="0"/>
                <a:ea typeface="Batang" panose="020B0503020000020004" pitchFamily="18" charset="-127"/>
              </a:rPr>
              <a:t>đó</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vì</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vậy</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khả</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năng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hình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thành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vết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nứt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tại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đó</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là</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rất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cao</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Cách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kết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thúc</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hồ</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quang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đúng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quy</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cách</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là</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tăng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dần</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chiều</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dài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chiều</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dài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hồ</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quang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sau</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khi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dừng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mọi</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chuyển</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dộng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khác</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của</a:t>
            </a:r>
            <a:r>
              <a:rPr lang="en-US" sz="2600" dirty="0">
                <a:effectLst/>
                <a:latin typeface="Times New Roman" panose="02020603050405020304" pitchFamily="18" charset="0"/>
                <a:ea typeface="Batang" panose="020B0503020000020004" pitchFamily="18" charset="-127"/>
              </a:rPr>
              <a:t> que </a:t>
            </a:r>
            <a:r>
              <a:rPr lang="en-US" sz="2600" dirty="0" err="1">
                <a:effectLst/>
                <a:latin typeface="Times New Roman" panose="02020603050405020304" pitchFamily="18" charset="0"/>
                <a:ea typeface="Batang" panose="020B0503020000020004" pitchFamily="18" charset="-127"/>
              </a:rPr>
              <a:t>hàn</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ngắt</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hồ</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quang</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từ</a:t>
            </a:r>
            <a:r>
              <a:rPr lang="en-US" sz="2600" dirty="0">
                <a:effectLst/>
                <a:latin typeface="Times New Roman" panose="02020603050405020304" pitchFamily="18" charset="0"/>
                <a:ea typeface="Batang" panose="020B0503020000020004" pitchFamily="18" charset="-127"/>
              </a:rPr>
              <a:t> </a:t>
            </a:r>
            <a:r>
              <a:rPr lang="en-US" sz="2600" dirty="0" err="1">
                <a:effectLst/>
                <a:latin typeface="Times New Roman" panose="02020603050405020304" pitchFamily="18" charset="0"/>
                <a:ea typeface="Batang" panose="020B0503020000020004" pitchFamily="18" charset="-127"/>
              </a:rPr>
              <a:t>từ</a:t>
            </a:r>
            <a:r>
              <a:rPr lang="en-US" sz="2600" dirty="0">
                <a:effectLst/>
                <a:latin typeface="Times New Roman" panose="02020603050405020304" pitchFamily="18" charset="0"/>
                <a:ea typeface="Batang" panose="020B0503020000020004" pitchFamily="18" charset="-127"/>
              </a:rPr>
              <a:t>.</a:t>
            </a:r>
          </a:p>
        </p:txBody>
      </p:sp>
    </p:spTree>
    <p:extLst>
      <p:ext uri="{BB962C8B-B14F-4D97-AF65-F5344CB8AC3E}">
        <p14:creationId xmlns:p14="http://schemas.microsoft.com/office/powerpoint/2010/main" val="1872786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E95E16-251C-7E0F-DAEF-4EA724891D8C}"/>
              </a:ext>
            </a:extLst>
          </p:cNvPr>
          <p:cNvSpPr>
            <a:spLocks noGrp="1"/>
          </p:cNvSpPr>
          <p:nvPr>
            <p:ph type="sldNum" sz="quarter" idx="12"/>
          </p:nvPr>
        </p:nvSpPr>
        <p:spPr/>
        <p:txBody>
          <a:bodyPr/>
          <a:lstStyle/>
          <a:p>
            <a:fld id="{72C07508-5EB2-4DB8-8378-8805A83D3842}" type="slidenum">
              <a:rPr lang="en-US" smtClean="0"/>
              <a:pPr/>
              <a:t>17</a:t>
            </a:fld>
            <a:endParaRPr lang="en-US"/>
          </a:p>
        </p:txBody>
      </p:sp>
      <p:sp>
        <p:nvSpPr>
          <p:cNvPr id="6" name="TextBox 5">
            <a:extLst>
              <a:ext uri="{FF2B5EF4-FFF2-40B4-BE49-F238E27FC236}">
                <a16:creationId xmlns:a16="http://schemas.microsoft.com/office/drawing/2014/main" id="{2BBFE021-3683-6047-53F6-02CC69D24372}"/>
              </a:ext>
            </a:extLst>
          </p:cNvPr>
          <p:cNvSpPr txBox="1"/>
          <p:nvPr/>
        </p:nvSpPr>
        <p:spPr>
          <a:xfrm>
            <a:off x="152526" y="76288"/>
            <a:ext cx="9600948" cy="6119945"/>
          </a:xfrm>
          <a:prstGeom prst="rect">
            <a:avLst/>
          </a:prstGeom>
          <a:noFill/>
        </p:spPr>
        <p:txBody>
          <a:bodyPr wrap="square">
            <a:spAutoFit/>
          </a:bodyPr>
          <a:lstStyle/>
          <a:p>
            <a:pPr>
              <a:lnSpc>
                <a:spcPct val="150000"/>
              </a:lnSpc>
            </a:pPr>
            <a:r>
              <a:rPr lang="pt-BR" sz="2400" b="1" dirty="0">
                <a:effectLst/>
                <a:latin typeface="Times New Roman" panose="02020603050405020304" pitchFamily="18" charset="0"/>
                <a:ea typeface="Times New Roman" panose="02020603050405020304" pitchFamily="18" charset="0"/>
              </a:rPr>
              <a:t>1.4. Các dạng sai hỏng</a:t>
            </a:r>
            <a:endParaRPr lang="en-US" sz="2400" dirty="0">
              <a:effectLst/>
              <a:latin typeface="Times New Roman" panose="02020603050405020304" pitchFamily="18" charset="0"/>
              <a:ea typeface="Times New Roman" panose="02020603050405020304" pitchFamily="18" charset="0"/>
            </a:endParaRPr>
          </a:p>
          <a:p>
            <a:pPr>
              <a:lnSpc>
                <a:spcPct val="150000"/>
              </a:lnSpc>
            </a:pPr>
            <a:r>
              <a:rPr lang="en-US" sz="2400" i="1" dirty="0">
                <a:effectLst/>
                <a:latin typeface="Times New Roman" panose="02020603050405020304" pitchFamily="18" charset="0"/>
                <a:ea typeface="Times New Roman" panose="02020603050405020304" pitchFamily="18" charset="0"/>
              </a:rPr>
              <a:t>1.4.1. </a:t>
            </a:r>
            <a:r>
              <a:rPr lang="en-US" sz="2400" i="1" dirty="0" err="1">
                <a:effectLst/>
                <a:latin typeface="Times New Roman" panose="02020603050405020304" pitchFamily="18" charset="0"/>
                <a:ea typeface="Times New Roman" panose="02020603050405020304" pitchFamily="18" charset="0"/>
              </a:rPr>
              <a:t>Nứt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mối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hàn</a:t>
            </a:r>
            <a:endParaRPr lang="en-US" sz="2400" dirty="0">
              <a:effectLst/>
              <a:latin typeface="Times New Roman" panose="02020603050405020304" pitchFamily="18" charset="0"/>
              <a:ea typeface="Times New Roman" panose="02020603050405020304" pitchFamily="18" charset="0"/>
            </a:endParaRPr>
          </a:p>
          <a:p>
            <a:pPr indent="457200" algn="just">
              <a:lnSpc>
                <a:spcPct val="150000"/>
              </a:lnSpc>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Nứt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khuyết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tật</a:t>
            </a:r>
            <a:r>
              <a:rPr lang="en-US" sz="2400" dirty="0">
                <a:effectLst/>
                <a:latin typeface="Times New Roman" panose="02020603050405020304" pitchFamily="18" charset="0"/>
                <a:ea typeface="Times New Roman" panose="02020603050405020304" pitchFamily="18" charset="0"/>
              </a:rPr>
              <a:t> hay </a:t>
            </a:r>
            <a:r>
              <a:rPr lang="en-US" sz="2400" dirty="0" err="1">
                <a:effectLst/>
                <a:latin typeface="Times New Roman" panose="02020603050405020304" pitchFamily="18" charset="0"/>
                <a:ea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nguy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hiểm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p>
          <a:p>
            <a:pPr indent="457200" algn="just">
              <a:lnSpc>
                <a:spcPct val="150000"/>
              </a:lnSpc>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Nứt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ở </a:t>
            </a:r>
            <a:r>
              <a:rPr lang="en-US" sz="2400" dirty="0" err="1">
                <a:effectLst/>
                <a:latin typeface="Times New Roman" panose="02020603050405020304" pitchFamily="18" charset="0"/>
                <a:ea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mặt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mối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mối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vùng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ảnh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hưởng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a:t>
            </a:r>
          </a:p>
          <a:p>
            <a:pPr indent="457200" algn="just">
              <a:lnSpc>
                <a:spcPct val="150000"/>
              </a:lnSpc>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Nứt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ở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nhau</a:t>
            </a:r>
            <a:r>
              <a:rPr lang="en-US" sz="2400" dirty="0">
                <a:effectLst/>
                <a:latin typeface="Times New Roman" panose="02020603050405020304" pitchFamily="18" charset="0"/>
                <a:ea typeface="Times New Roman" panose="02020603050405020304" pitchFamily="18" charset="0"/>
              </a:rPr>
              <a:t>:</a:t>
            </a:r>
          </a:p>
          <a:p>
            <a:pPr algn="just">
              <a:lnSpc>
                <a:spcPct val="150000"/>
              </a:lnSpc>
              <a:tabLst>
                <a:tab pos="342900" algn="l"/>
              </a:tabLst>
            </a:pPr>
            <a:r>
              <a:rPr lang="en-US" sz="2400" dirty="0">
                <a:effectLst/>
                <a:latin typeface="Times New Roman" panose="02020603050405020304" pitchFamily="18" charset="0"/>
                <a:ea typeface="Times New Roman" panose="02020603050405020304" pitchFamily="18" charset="0"/>
              </a:rPr>
              <a:t>         + </a:t>
            </a:r>
            <a:r>
              <a:rPr lang="en-US" sz="2400" dirty="0" err="1">
                <a:effectLst/>
                <a:latin typeface="Times New Roman" panose="02020603050405020304" pitchFamily="18" charset="0"/>
                <a:ea typeface="Times New Roman" panose="02020603050405020304" pitchFamily="18" charset="0"/>
              </a:rPr>
              <a:t>Nứt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nóng</a:t>
            </a:r>
            <a:r>
              <a:rPr lang="en-US" sz="2400" dirty="0">
                <a:effectLst/>
                <a:latin typeface="Times New Roman" panose="02020603050405020304" pitchFamily="18" charset="0"/>
                <a:ea typeface="Times New Roman" panose="02020603050405020304" pitchFamily="18" charset="0"/>
              </a:rPr>
              <a:t> (hot crack) : </a:t>
            </a:r>
            <a:r>
              <a:rPr lang="en-US" sz="2400" dirty="0" err="1">
                <a:effectLst/>
                <a:latin typeface="Times New Roman" panose="02020603050405020304" pitchFamily="18" charset="0"/>
                <a:ea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trên</a:t>
            </a:r>
            <a:r>
              <a:rPr lang="en-US" sz="2400" dirty="0">
                <a:effectLst/>
                <a:latin typeface="Times New Roman" panose="02020603050405020304" pitchFamily="18" charset="0"/>
                <a:ea typeface="Times New Roman" panose="02020603050405020304" pitchFamily="18" charset="0"/>
              </a:rPr>
              <a:t> 10000C)</a:t>
            </a:r>
          </a:p>
          <a:p>
            <a:pPr algn="just">
              <a:lnSpc>
                <a:spcPct val="150000"/>
              </a:lnSpc>
              <a:tabLst>
                <a:tab pos="342900" algn="l"/>
              </a:tabLst>
            </a:pPr>
            <a:r>
              <a:rPr lang="en-US" sz="2400" dirty="0">
                <a:effectLst/>
                <a:latin typeface="Times New Roman" panose="02020603050405020304" pitchFamily="18" charset="0"/>
                <a:ea typeface="Times New Roman" panose="02020603050405020304" pitchFamily="18" charset="0"/>
              </a:rPr>
              <a:t>		+ </a:t>
            </a:r>
            <a:r>
              <a:rPr lang="en-US" sz="2400" dirty="0" err="1">
                <a:effectLst/>
                <a:latin typeface="Times New Roman" panose="02020603050405020304" pitchFamily="18" charset="0"/>
                <a:ea typeface="Times New Roman" panose="02020603050405020304" pitchFamily="18" charset="0"/>
              </a:rPr>
              <a:t>Nứt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nguội</a:t>
            </a:r>
            <a:r>
              <a:rPr lang="en-US" sz="2400" dirty="0">
                <a:effectLst/>
                <a:latin typeface="Times New Roman" panose="02020603050405020304" pitchFamily="18" charset="0"/>
                <a:ea typeface="Times New Roman" panose="02020603050405020304" pitchFamily="18" charset="0"/>
              </a:rPr>
              <a:t> (cold crack): </a:t>
            </a:r>
            <a:r>
              <a:rPr lang="en-US" sz="2400" dirty="0" err="1">
                <a:effectLst/>
                <a:latin typeface="Times New Roman" panose="02020603050405020304" pitchFamily="18" charset="0"/>
                <a:ea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thúc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ở </a:t>
            </a:r>
            <a:r>
              <a:rPr lang="en-US" sz="2400" dirty="0" err="1">
                <a:effectLst/>
                <a:latin typeface="Times New Roman" panose="02020603050405020304" pitchFamily="18" charset="0"/>
                <a:ea typeface="Times New Roman" panose="02020603050405020304" pitchFamily="18" charset="0"/>
              </a:rPr>
              <a:t>nhiệt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dưới</a:t>
            </a:r>
            <a:r>
              <a:rPr lang="en-US" sz="2400" dirty="0">
                <a:effectLst/>
                <a:latin typeface="Times New Roman" panose="02020603050405020304" pitchFamily="18" charset="0"/>
                <a:ea typeface="Times New Roman" panose="02020603050405020304" pitchFamily="18" charset="0"/>
              </a:rPr>
              <a:t> 10000C,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xuất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giờ</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ngày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91048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92504F-2892-643A-B332-8150143E1A82}"/>
              </a:ext>
            </a:extLst>
          </p:cNvPr>
          <p:cNvSpPr>
            <a:spLocks noGrp="1"/>
          </p:cNvSpPr>
          <p:nvPr>
            <p:ph type="sldNum" sz="quarter" idx="12"/>
          </p:nvPr>
        </p:nvSpPr>
        <p:spPr/>
        <p:txBody>
          <a:bodyPr/>
          <a:lstStyle/>
          <a:p>
            <a:fld id="{72C07508-5EB2-4DB8-8378-8805A83D3842}" type="slidenum">
              <a:rPr lang="en-US" smtClean="0"/>
              <a:pPr/>
              <a:t>18</a:t>
            </a:fld>
            <a:endParaRPr lang="en-US"/>
          </a:p>
        </p:txBody>
      </p:sp>
      <p:sp>
        <p:nvSpPr>
          <p:cNvPr id="10" name="TextBox 9">
            <a:extLst>
              <a:ext uri="{FF2B5EF4-FFF2-40B4-BE49-F238E27FC236}">
                <a16:creationId xmlns:a16="http://schemas.microsoft.com/office/drawing/2014/main" id="{A5E871A7-D7B2-5E84-CBFD-FDF5F565DDD2}"/>
              </a:ext>
            </a:extLst>
          </p:cNvPr>
          <p:cNvSpPr txBox="1"/>
          <p:nvPr/>
        </p:nvSpPr>
        <p:spPr>
          <a:xfrm>
            <a:off x="152526" y="304882"/>
            <a:ext cx="9600948" cy="5831853"/>
          </a:xfrm>
          <a:prstGeom prst="rect">
            <a:avLst/>
          </a:prstGeom>
          <a:noFill/>
        </p:spPr>
        <p:txBody>
          <a:bodyPr wrap="square">
            <a:spAutoFit/>
          </a:bodyPr>
          <a:lstStyle/>
          <a:p>
            <a:pPr>
              <a:lnSpc>
                <a:spcPct val="150000"/>
              </a:lnSpc>
            </a:pPr>
            <a:r>
              <a:rPr lang="en-US" sz="2800" i="1" dirty="0">
                <a:effectLst/>
                <a:latin typeface="Times New Roman" panose="02020603050405020304" pitchFamily="18" charset="0"/>
                <a:ea typeface="Times New Roman" panose="02020603050405020304" pitchFamily="18" charset="0"/>
              </a:rPr>
              <a:t>1.4.2. </a:t>
            </a:r>
            <a:r>
              <a:rPr lang="en-US" sz="2800" i="1" dirty="0" err="1">
                <a:effectLst/>
                <a:latin typeface="Times New Roman" panose="02020603050405020304" pitchFamily="18" charset="0"/>
                <a:ea typeface="Times New Roman" panose="02020603050405020304" pitchFamily="18" charset="0"/>
              </a:rPr>
              <a:t>Mối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rỗ</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kín</a:t>
            </a:r>
            <a:endParaRPr lang="en-US" sz="2800" dirty="0">
              <a:effectLst/>
              <a:latin typeface="Times New Roman" panose="02020603050405020304" pitchFamily="18" charset="0"/>
              <a:ea typeface="Times New Roman" panose="02020603050405020304" pitchFamily="18" charset="0"/>
            </a:endParaRPr>
          </a:p>
          <a:p>
            <a:pPr indent="457200">
              <a:lnSpc>
                <a:spcPct val="150000"/>
              </a:lnSpc>
            </a:pPr>
            <a:r>
              <a:rPr lang="en-US" sz="2800" dirty="0">
                <a:effectLst/>
                <a:latin typeface="Times New Roman" panose="02020603050405020304" pitchFamily="18" charset="0"/>
                <a:ea typeface="Times New Roman" panose="02020603050405020304" pitchFamily="18" charset="0"/>
              </a:rPr>
              <a:t>Sinh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do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lỏng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kịp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thoát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ngoài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đặc</a:t>
            </a:r>
            <a:endParaRPr lang="en-US" sz="2800" dirty="0">
              <a:effectLst/>
              <a:latin typeface="Times New Roman" panose="02020603050405020304" pitchFamily="18" charset="0"/>
              <a:ea typeface="Times New Roman" panose="02020603050405020304" pitchFamily="18" charset="0"/>
            </a:endParaRPr>
          </a:p>
          <a:p>
            <a:pPr indent="457200">
              <a:lnSpc>
                <a:spcPct val="150000"/>
              </a:lnSpc>
            </a:pPr>
            <a:r>
              <a:rPr lang="en-US" sz="2800" dirty="0" err="1">
                <a:effectLst/>
                <a:latin typeface="Times New Roman" panose="02020603050405020304" pitchFamily="18" charset="0"/>
                <a:ea typeface="Times New Roman" panose="02020603050405020304" pitchFamily="18" charset="0"/>
              </a:rPr>
              <a:t>Rỗ</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p>
          <a:p>
            <a:pPr>
              <a:lnSpc>
                <a:spcPct val="150000"/>
              </a:lnSpc>
            </a:pPr>
            <a:r>
              <a:rPr lang="en-US" sz="2800" dirty="0">
                <a:effectLst/>
                <a:latin typeface="Times New Roman" panose="02020603050405020304" pitchFamily="18" charset="0"/>
                <a:ea typeface="Times New Roman" panose="02020603050405020304" pitchFamily="18" charset="0"/>
              </a:rPr>
              <a:t>           + Ở </a:t>
            </a:r>
            <a:r>
              <a:rPr lang="en-US" sz="2800" dirty="0" err="1">
                <a:effectLst/>
                <a:latin typeface="Times New Roman" panose="02020603050405020304" pitchFamily="18" charset="0"/>
                <a:ea typeface="Times New Roman" panose="02020603050405020304" pitchFamily="18" charset="0"/>
              </a:rPr>
              <a:t>bên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(1) </a:t>
            </a:r>
            <a:r>
              <a:rPr lang="en-US" sz="2800" dirty="0" err="1">
                <a:effectLst/>
                <a:latin typeface="Times New Roman" panose="02020603050405020304" pitchFamily="18" charset="0"/>
                <a:ea typeface="Times New Roman" panose="02020603050405020304" pitchFamily="18" charset="0"/>
              </a:rPr>
              <a:t>hoặc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mặt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(2)</a:t>
            </a:r>
          </a:p>
          <a:p>
            <a:pPr>
              <a:lnSpc>
                <a:spcPct val="150000"/>
              </a:lnSpc>
            </a:pP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rPr>
              <a:t> ở </a:t>
            </a:r>
            <a:r>
              <a:rPr lang="en-US" sz="2800" dirty="0" err="1">
                <a:effectLst/>
                <a:latin typeface="Times New Roman" panose="02020603050405020304" pitchFamily="18" charset="0"/>
                <a:ea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giữa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đắp</a:t>
            </a:r>
            <a:endParaRPr lang="en-US" sz="2800" dirty="0">
              <a:effectLst/>
              <a:latin typeface="Times New Roman" panose="02020603050405020304" pitchFamily="18" charset="0"/>
              <a:ea typeface="Times New Roman" panose="02020603050405020304" pitchFamily="18" charset="0"/>
            </a:endParaRPr>
          </a:p>
          <a:p>
            <a:pPr>
              <a:lnSpc>
                <a:spcPct val="150000"/>
              </a:lnSpc>
            </a:pP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phân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trung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hoặc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7664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81B5F4-673A-2A65-7B0E-AA4D7A8B9254}"/>
              </a:ext>
            </a:extLst>
          </p:cNvPr>
          <p:cNvSpPr>
            <a:spLocks noGrp="1"/>
          </p:cNvSpPr>
          <p:nvPr>
            <p:ph type="sldNum" sz="quarter" idx="12"/>
          </p:nvPr>
        </p:nvSpPr>
        <p:spPr/>
        <p:txBody>
          <a:bodyPr/>
          <a:lstStyle/>
          <a:p>
            <a:fld id="{72C07508-5EB2-4DB8-8378-8805A83D3842}" type="slidenum">
              <a:rPr lang="en-US" smtClean="0"/>
              <a:pPr/>
              <a:t>19</a:t>
            </a:fld>
            <a:endParaRPr lang="en-US"/>
          </a:p>
        </p:txBody>
      </p:sp>
      <p:sp>
        <p:nvSpPr>
          <p:cNvPr id="6" name="TextBox 5">
            <a:extLst>
              <a:ext uri="{FF2B5EF4-FFF2-40B4-BE49-F238E27FC236}">
                <a16:creationId xmlns:a16="http://schemas.microsoft.com/office/drawing/2014/main" id="{8AEE4E85-E497-74F1-53A0-743A546A430C}"/>
              </a:ext>
            </a:extLst>
          </p:cNvPr>
          <p:cNvSpPr txBox="1"/>
          <p:nvPr/>
        </p:nvSpPr>
        <p:spPr>
          <a:xfrm>
            <a:off x="304922" y="304882"/>
            <a:ext cx="9219958" cy="5831853"/>
          </a:xfrm>
          <a:prstGeom prst="rect">
            <a:avLst/>
          </a:prstGeom>
          <a:noFill/>
        </p:spPr>
        <p:txBody>
          <a:bodyPr wrap="square">
            <a:spAutoFit/>
          </a:bodyPr>
          <a:lstStyle/>
          <a:p>
            <a:pPr>
              <a:lnSpc>
                <a:spcPct val="150000"/>
              </a:lnSpc>
            </a:pPr>
            <a:r>
              <a:rPr lang="en-US" sz="2800" i="1" dirty="0">
                <a:effectLst/>
                <a:latin typeface="Times New Roman" panose="02020603050405020304" pitchFamily="18" charset="0"/>
                <a:ea typeface="Times New Roman" panose="02020603050405020304" pitchFamily="18" charset="0"/>
              </a:rPr>
              <a:t>1.4.3. </a:t>
            </a:r>
            <a:r>
              <a:rPr lang="en-US" sz="2800" i="1" dirty="0" err="1">
                <a:effectLst/>
                <a:latin typeface="Times New Roman" panose="02020603050405020304" pitchFamily="18" charset="0"/>
                <a:ea typeface="Times New Roman" panose="02020603050405020304" pitchFamily="18" charset="0"/>
              </a:rPr>
              <a:t>Mối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lẫn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xỉ</a:t>
            </a:r>
            <a:endParaRPr lang="en-US" sz="2800" dirty="0">
              <a:effectLst/>
              <a:latin typeface="Times New Roman" panose="02020603050405020304" pitchFamily="18" charset="0"/>
              <a:ea typeface="Times New Roman" panose="02020603050405020304" pitchFamily="18" charset="0"/>
            </a:endParaRPr>
          </a:p>
          <a:p>
            <a:pPr indent="457200" algn="just">
              <a:lnSpc>
                <a:spcPct val="150000"/>
              </a:lnSpc>
            </a:pP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khuyết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dễ</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xuất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xỉ</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tồn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tại</a:t>
            </a:r>
            <a:r>
              <a:rPr lang="en-US" sz="2800" dirty="0">
                <a:effectLst/>
                <a:latin typeface="Times New Roman" panose="02020603050405020304" pitchFamily="18" charset="0"/>
                <a:ea typeface="Times New Roman" panose="02020603050405020304" pitchFamily="18" charset="0"/>
              </a:rPr>
              <a:t>:</a:t>
            </a:r>
          </a:p>
          <a:p>
            <a:pPr algn="just">
              <a:lnSpc>
                <a:spcPct val="150000"/>
              </a:lnSpc>
            </a:pPr>
            <a:r>
              <a:rPr lang="en-US" sz="2800" dirty="0">
                <a:effectLst/>
                <a:latin typeface="Times New Roman" panose="02020603050405020304" pitchFamily="18" charset="0"/>
                <a:ea typeface="Times New Roman" panose="02020603050405020304" pitchFamily="18" charset="0"/>
              </a:rPr>
              <a:t>            + Trong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endParaRPr lang="en-US" sz="2800" dirty="0">
              <a:effectLst/>
              <a:latin typeface="Times New Roman" panose="02020603050405020304" pitchFamily="18" charset="0"/>
              <a:ea typeface="Times New Roman" panose="02020603050405020304" pitchFamily="18" charset="0"/>
            </a:endParaRPr>
          </a:p>
          <a:p>
            <a:pPr algn="just">
              <a:lnSpc>
                <a:spcPct val="150000"/>
              </a:lnSpc>
            </a:pP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mặt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endParaRPr lang="en-US" sz="2800" dirty="0">
              <a:effectLst/>
              <a:latin typeface="Times New Roman" panose="02020603050405020304" pitchFamily="18" charset="0"/>
              <a:ea typeface="Times New Roman" panose="02020603050405020304" pitchFamily="18" charset="0"/>
            </a:endParaRPr>
          </a:p>
          <a:p>
            <a:pPr>
              <a:lnSpc>
                <a:spcPct val="150000"/>
              </a:lnSpc>
            </a:pP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Ranh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giữa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giữa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hàn</a:t>
            </a:r>
            <a:endParaRPr lang="en-US" sz="2800" dirty="0">
              <a:effectLst/>
              <a:latin typeface="Times New Roman" panose="02020603050405020304" pitchFamily="18" charset="0"/>
              <a:ea typeface="Times New Roman" panose="02020603050405020304" pitchFamily="18" charset="0"/>
            </a:endParaRPr>
          </a:p>
          <a:p>
            <a:pPr algn="just">
              <a:lnSpc>
                <a:spcPct val="150000"/>
              </a:lnSpc>
            </a:pP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Rỗ</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xỉ</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ảnh</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hưởng</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đến</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độ</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dai</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va</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đập</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và</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độ</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dẻo</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kim</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loại</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mối</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hàn</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làm</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giảm</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khả</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năng</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làm</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việc</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của</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kết</a:t>
            </a:r>
            <a:r>
              <a:rPr lang="en-US" sz="2800" dirty="0">
                <a:effectLst/>
                <a:latin typeface="Times New Roman" panose="02020603050405020304" pitchFamily="18" charset="0"/>
                <a:ea typeface="Batang" panose="020B0503020000020004" pitchFamily="18" charset="-127"/>
              </a:rPr>
              <a:t> </a:t>
            </a:r>
            <a:r>
              <a:rPr lang="en-US" sz="2800" dirty="0" err="1">
                <a:effectLst/>
                <a:latin typeface="Times New Roman" panose="02020603050405020304" pitchFamily="18" charset="0"/>
                <a:ea typeface="Batang" panose="020B0503020000020004" pitchFamily="18" charset="-127"/>
              </a:rPr>
              <a:t>cấu</a:t>
            </a:r>
            <a:endParaRPr lang="en-US" sz="2800" dirty="0">
              <a:effectLst/>
              <a:latin typeface="Times New Roman" panose="02020603050405020304" pitchFamily="18" charset="0"/>
              <a:ea typeface="Batang" panose="020B0503020000020004" pitchFamily="18" charset="-127"/>
            </a:endParaRPr>
          </a:p>
        </p:txBody>
      </p:sp>
    </p:spTree>
    <p:extLst>
      <p:ext uri="{BB962C8B-B14F-4D97-AF65-F5344CB8AC3E}">
        <p14:creationId xmlns:p14="http://schemas.microsoft.com/office/powerpoint/2010/main" val="260213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908050" y="2209804"/>
            <a:ext cx="8420100" cy="1066800"/>
          </a:xfrm>
          <a:prstGeom prst="rect">
            <a:avLst/>
          </a:prstGeom>
          <a:noFill/>
          <a:ln w="9525">
            <a:noFill/>
            <a:miter lim="800000"/>
            <a:headEnd/>
            <a:tailEnd/>
          </a:ln>
          <a:effectLst/>
        </p:spPr>
        <p:txBody>
          <a:bodyPr anchor="ctr"/>
          <a:lstStyle/>
          <a:p>
            <a:pPr algn="ctr" eaLnBrk="1" hangingPunct="1">
              <a:lnSpc>
                <a:spcPct val="150000"/>
              </a:lnSpc>
            </a:pPr>
            <a:r>
              <a:rPr lang="en-US" sz="2800" b="1" dirty="0">
                <a:solidFill>
                  <a:schemeClr val="tx1">
                    <a:lumMod val="95000"/>
                  </a:schemeClr>
                </a:solidFill>
                <a:effectLst>
                  <a:outerShdw blurRad="38100" dist="38100" dir="2700000" algn="tl">
                    <a:srgbClr val="000000"/>
                  </a:outerShdw>
                </a:effectLst>
                <a:latin typeface="Times New Roman" pitchFamily="18" charset="0"/>
              </a:rPr>
              <a:t>CHƯƠNG TRÌNH MÔN HỌC/ MÔĐUN: </a:t>
            </a:r>
          </a:p>
          <a:p>
            <a:pPr algn="ctr" eaLnBrk="1" hangingPunct="1">
              <a:lnSpc>
                <a:spcPct val="150000"/>
              </a:lnSpc>
            </a:pPr>
            <a:r>
              <a:rPr lang="en-US" sz="2800" b="1" dirty="0">
                <a:solidFill>
                  <a:schemeClr val="tx1">
                    <a:lumMod val="95000"/>
                  </a:schemeClr>
                </a:solidFill>
                <a:effectLst>
                  <a:outerShdw blurRad="38100" dist="38100" dir="2700000" algn="tl">
                    <a:srgbClr val="000000"/>
                  </a:outerShdw>
                </a:effectLst>
                <a:latin typeface="Times New Roman" pitchFamily="18" charset="0"/>
              </a:rPr>
              <a:t>THỰC HÀNH HÀN CƠ BẢN</a:t>
            </a:r>
          </a:p>
        </p:txBody>
      </p:sp>
    </p:spTree>
    <p:extLst>
      <p:ext uri="{BB962C8B-B14F-4D97-AF65-F5344CB8AC3E}">
        <p14:creationId xmlns:p14="http://schemas.microsoft.com/office/powerpoint/2010/main" val="2143953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3CEF6-02C0-F989-A1F6-8767C3EEE745}"/>
              </a:ext>
            </a:extLst>
          </p:cNvPr>
          <p:cNvSpPr>
            <a:spLocks noGrp="1"/>
          </p:cNvSpPr>
          <p:nvPr>
            <p:ph type="title"/>
          </p:nvPr>
        </p:nvSpPr>
        <p:spPr>
          <a:xfrm>
            <a:off x="495300" y="274638"/>
            <a:ext cx="8915400" cy="792224"/>
          </a:xfrm>
        </p:spPr>
        <p:txBody>
          <a:bodyPr/>
          <a:lstStyle/>
          <a:p>
            <a:pPr algn="ctr"/>
            <a:r>
              <a:rPr lang="en-US" sz="2800" b="1" dirty="0">
                <a:latin typeface="Times New Roman" panose="02020603050405020304" pitchFamily="18" charset="0"/>
                <a:cs typeface="Times New Roman" panose="02020603050405020304" pitchFamily="18" charset="0"/>
              </a:rPr>
              <a:t>BÀI 4: HÀN BẰNG LẤP GÓC CHỮ “T”</a:t>
            </a:r>
          </a:p>
        </p:txBody>
      </p:sp>
      <p:sp>
        <p:nvSpPr>
          <p:cNvPr id="4" name="Slide Number Placeholder 3">
            <a:extLst>
              <a:ext uri="{FF2B5EF4-FFF2-40B4-BE49-F238E27FC236}">
                <a16:creationId xmlns:a16="http://schemas.microsoft.com/office/drawing/2014/main" id="{36112367-21C0-3DE5-85DF-5CD822A782BA}"/>
              </a:ext>
            </a:extLst>
          </p:cNvPr>
          <p:cNvSpPr>
            <a:spLocks noGrp="1"/>
          </p:cNvSpPr>
          <p:nvPr>
            <p:ph type="sldNum" sz="quarter" idx="12"/>
          </p:nvPr>
        </p:nvSpPr>
        <p:spPr/>
        <p:txBody>
          <a:bodyPr/>
          <a:lstStyle/>
          <a:p>
            <a:fld id="{72C07508-5EB2-4DB8-8378-8805A83D3842}" type="slidenum">
              <a:rPr lang="en-US" smtClean="0"/>
              <a:pPr/>
              <a:t>20</a:t>
            </a:fld>
            <a:endParaRPr lang="en-US"/>
          </a:p>
        </p:txBody>
      </p:sp>
      <p:sp>
        <p:nvSpPr>
          <p:cNvPr id="5" name="Rectangle 2">
            <a:extLst>
              <a:ext uri="{FF2B5EF4-FFF2-40B4-BE49-F238E27FC236}">
                <a16:creationId xmlns:a16="http://schemas.microsoft.com/office/drawing/2014/main" id="{148C80D9-498E-0A82-15A3-0C10F74C77C3}"/>
              </a:ext>
            </a:extLst>
          </p:cNvPr>
          <p:cNvSpPr>
            <a:spLocks noChangeArrowheads="1"/>
          </p:cNvSpPr>
          <p:nvPr/>
        </p:nvSpPr>
        <p:spPr bwMode="auto">
          <a:xfrm>
            <a:off x="300289" y="1164688"/>
            <a:ext cx="9448552"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KỸ THUẬT HÀN BẰNG LẤP GÓC:</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vát</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i="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ko-KR"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ko-KR" sz="1800" b="0" i="0" u="none" strike="noStrike" cap="none" normalizeH="0" baseline="0" dirty="0">
              <a:ln>
                <a:noFill/>
              </a:ln>
              <a:solidFill>
                <a:schemeClr val="tx1"/>
              </a:solidFill>
              <a:effectLst/>
              <a:latin typeface="Arial" panose="020B0604020202020204" pitchFamily="34" charset="0"/>
            </a:endParaRPr>
          </a:p>
        </p:txBody>
      </p:sp>
      <p:pic>
        <p:nvPicPr>
          <p:cNvPr id="1027" name="Picture 3">
            <a:extLst>
              <a:ext uri="{FF2B5EF4-FFF2-40B4-BE49-F238E27FC236}">
                <a16:creationId xmlns:a16="http://schemas.microsoft.com/office/drawing/2014/main" id="{2735FA4D-0FA6-1730-2279-584FB2559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64" y="2562189"/>
            <a:ext cx="4531025" cy="3838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218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361080-F518-1406-AD36-B2FF1EDC0518}"/>
              </a:ext>
            </a:extLst>
          </p:cNvPr>
          <p:cNvSpPr>
            <a:spLocks noGrp="1"/>
          </p:cNvSpPr>
          <p:nvPr>
            <p:ph type="sldNum" sz="quarter" idx="12"/>
          </p:nvPr>
        </p:nvSpPr>
        <p:spPr/>
        <p:txBody>
          <a:bodyPr/>
          <a:lstStyle/>
          <a:p>
            <a:fld id="{72C07508-5EB2-4DB8-8378-8805A83D3842}" type="slidenum">
              <a:rPr lang="en-US" smtClean="0"/>
              <a:pPr/>
              <a:t>21</a:t>
            </a:fld>
            <a:endParaRPr lang="en-US"/>
          </a:p>
        </p:txBody>
      </p:sp>
      <p:sp>
        <p:nvSpPr>
          <p:cNvPr id="5" name="Rectangle 4">
            <a:extLst>
              <a:ext uri="{FF2B5EF4-FFF2-40B4-BE49-F238E27FC236}">
                <a16:creationId xmlns:a16="http://schemas.microsoft.com/office/drawing/2014/main" id="{3CB0B1DA-1978-FE10-32E8-6D8BC81F5FEA}"/>
              </a:ext>
            </a:extLst>
          </p:cNvPr>
          <p:cNvSpPr>
            <a:spLocks noChangeArrowheads="1"/>
          </p:cNvSpPr>
          <p:nvPr/>
        </p:nvSpPr>
        <p:spPr bwMode="auto">
          <a:xfrm>
            <a:off x="228724" y="361955"/>
            <a:ext cx="656622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vát</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ko-KR"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ko-KR" sz="1800" b="0" i="0" u="none" strike="noStrike" cap="none" normalizeH="0" baseline="0" dirty="0">
              <a:ln>
                <a:noFill/>
              </a:ln>
              <a:solidFill>
                <a:schemeClr val="tx1"/>
              </a:solidFill>
              <a:effectLst/>
              <a:latin typeface="Arial" panose="020B0604020202020204" pitchFamily="34" charset="0"/>
            </a:endParaRPr>
          </a:p>
        </p:txBody>
      </p:sp>
      <p:pic>
        <p:nvPicPr>
          <p:cNvPr id="2051" name="Picture 3">
            <a:extLst>
              <a:ext uri="{FF2B5EF4-FFF2-40B4-BE49-F238E27FC236}">
                <a16:creationId xmlns:a16="http://schemas.microsoft.com/office/drawing/2014/main" id="{4A9E53C4-8194-B56C-17F5-0D22BCD4BC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723" y="990665"/>
            <a:ext cx="9448553" cy="4114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066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3FC4FF4-A6CA-9165-B3E3-07A4EE73B597}"/>
              </a:ext>
            </a:extLst>
          </p:cNvPr>
          <p:cNvSpPr>
            <a:spLocks noGrp="1"/>
          </p:cNvSpPr>
          <p:nvPr>
            <p:ph type="sldNum" sz="quarter" idx="12"/>
          </p:nvPr>
        </p:nvSpPr>
        <p:spPr/>
        <p:txBody>
          <a:bodyPr/>
          <a:lstStyle/>
          <a:p>
            <a:fld id="{72C07508-5EB2-4DB8-8378-8805A83D3842}" type="slidenum">
              <a:rPr lang="en-US" smtClean="0"/>
              <a:pPr/>
              <a:t>22</a:t>
            </a:fld>
            <a:endParaRPr lang="en-US"/>
          </a:p>
        </p:txBody>
      </p:sp>
      <p:sp>
        <p:nvSpPr>
          <p:cNvPr id="5" name="Rectangle 2">
            <a:extLst>
              <a:ext uri="{FF2B5EF4-FFF2-40B4-BE49-F238E27FC236}">
                <a16:creationId xmlns:a16="http://schemas.microsoft.com/office/drawing/2014/main" id="{5FA4E924-9122-DB9E-8A31-E9E499C88F92}"/>
              </a:ext>
            </a:extLst>
          </p:cNvPr>
          <p:cNvSpPr>
            <a:spLocks noChangeArrowheads="1"/>
          </p:cNvSpPr>
          <p:nvPr/>
        </p:nvSpPr>
        <p:spPr bwMode="auto">
          <a:xfrm>
            <a:off x="9846" y="133373"/>
            <a:ext cx="6367449"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vát</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ko-KR"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ko-KR" sz="1800" b="0" i="0" u="none" strike="noStrike" cap="none" normalizeH="0" baseline="0" dirty="0">
              <a:ln>
                <a:noFill/>
              </a:ln>
              <a:solidFill>
                <a:schemeClr val="tx1"/>
              </a:solidFill>
              <a:effectLst/>
              <a:latin typeface="Arial" panose="020B0604020202020204" pitchFamily="34" charset="0"/>
            </a:endParaRPr>
          </a:p>
        </p:txBody>
      </p:sp>
      <p:pic>
        <p:nvPicPr>
          <p:cNvPr id="3073" name="Picture 1">
            <a:extLst>
              <a:ext uri="{FF2B5EF4-FFF2-40B4-BE49-F238E27FC236}">
                <a16:creationId xmlns:a16="http://schemas.microsoft.com/office/drawing/2014/main" id="{5CBE8188-490D-1478-4B61-A490C6D8A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725" y="933592"/>
            <a:ext cx="9202090" cy="4705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588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ED964C-53EC-8E00-B9D8-8C446C40A291}"/>
              </a:ext>
            </a:extLst>
          </p:cNvPr>
          <p:cNvSpPr>
            <a:spLocks noGrp="1"/>
          </p:cNvSpPr>
          <p:nvPr>
            <p:ph type="sldNum" sz="quarter" idx="12"/>
          </p:nvPr>
        </p:nvSpPr>
        <p:spPr/>
        <p:txBody>
          <a:bodyPr/>
          <a:lstStyle/>
          <a:p>
            <a:fld id="{72C07508-5EB2-4DB8-8378-8805A83D3842}" type="slidenum">
              <a:rPr lang="en-US" smtClean="0"/>
              <a:pPr/>
              <a:t>23</a:t>
            </a:fld>
            <a:endParaRPr lang="en-US"/>
          </a:p>
        </p:txBody>
      </p:sp>
      <p:sp>
        <p:nvSpPr>
          <p:cNvPr id="5" name="Rectangle 2">
            <a:extLst>
              <a:ext uri="{FF2B5EF4-FFF2-40B4-BE49-F238E27FC236}">
                <a16:creationId xmlns:a16="http://schemas.microsoft.com/office/drawing/2014/main" id="{F084D6C8-BDF3-A72A-FA52-F74A50FE5970}"/>
              </a:ext>
            </a:extLst>
          </p:cNvPr>
          <p:cNvSpPr>
            <a:spLocks noChangeArrowheads="1"/>
          </p:cNvSpPr>
          <p:nvPr/>
        </p:nvSpPr>
        <p:spPr bwMode="auto">
          <a:xfrm>
            <a:off x="0" y="-20237"/>
            <a:ext cx="666458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hàn</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vát</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kumimoji="0" lang="es-E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097" name="Picture 1">
            <a:extLst>
              <a:ext uri="{FF2B5EF4-FFF2-40B4-BE49-F238E27FC236}">
                <a16:creationId xmlns:a16="http://schemas.microsoft.com/office/drawing/2014/main" id="{77DFE050-20B4-4ECC-4C29-72E27FBBA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922" y="779982"/>
            <a:ext cx="9296156" cy="51635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5976000D-8124-552B-F29B-8D5A276C4D9A}"/>
              </a:ext>
            </a:extLst>
          </p:cNvPr>
          <p:cNvSpPr>
            <a:spLocks noChangeArrowheads="1"/>
          </p:cNvSpPr>
          <p:nvPr/>
        </p:nvSpPr>
        <p:spPr bwMode="auto">
          <a:xfrm>
            <a:off x="0" y="2771775"/>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93489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648A98-B81B-E34C-8BCD-0751130E5F97}"/>
              </a:ext>
            </a:extLst>
          </p:cNvPr>
          <p:cNvSpPr>
            <a:spLocks noGrp="1"/>
          </p:cNvSpPr>
          <p:nvPr>
            <p:ph type="sldNum" sz="quarter" idx="12"/>
          </p:nvPr>
        </p:nvSpPr>
        <p:spPr/>
        <p:txBody>
          <a:bodyPr/>
          <a:lstStyle/>
          <a:p>
            <a:fld id="{72C07508-5EB2-4DB8-8378-8805A83D3842}" type="slidenum">
              <a:rPr lang="en-US" smtClean="0"/>
              <a:pPr/>
              <a:t>24</a:t>
            </a:fld>
            <a:endParaRPr lang="en-US"/>
          </a:p>
        </p:txBody>
      </p:sp>
      <p:sp>
        <p:nvSpPr>
          <p:cNvPr id="6" name="TextBox 5">
            <a:extLst>
              <a:ext uri="{FF2B5EF4-FFF2-40B4-BE49-F238E27FC236}">
                <a16:creationId xmlns:a16="http://schemas.microsoft.com/office/drawing/2014/main" id="{07402810-F4BC-4F33-D1A6-36F0F56E163B}"/>
              </a:ext>
            </a:extLst>
          </p:cNvPr>
          <p:cNvSpPr txBox="1"/>
          <p:nvPr/>
        </p:nvSpPr>
        <p:spPr>
          <a:xfrm>
            <a:off x="1219298" y="151278"/>
            <a:ext cx="7772196" cy="661207"/>
          </a:xfrm>
          <a:prstGeom prst="rect">
            <a:avLst/>
          </a:prstGeom>
          <a:noFill/>
        </p:spPr>
        <p:txBody>
          <a:bodyPr wrap="square">
            <a:spAutoFit/>
          </a:bodyPr>
          <a:lstStyle/>
          <a:p>
            <a:pPr algn="ctr">
              <a:lnSpc>
                <a:spcPct val="150000"/>
              </a:lnSpc>
              <a:tabLst>
                <a:tab pos="630555" algn="l"/>
              </a:tabLst>
            </a:pPr>
            <a:r>
              <a:rPr lang="es-ES" sz="2800" b="1" dirty="0">
                <a:effectLst/>
                <a:latin typeface="Times New Roman" panose="02020603050405020304" pitchFamily="18" charset="0"/>
                <a:ea typeface="Times New Roman" panose="02020603050405020304" pitchFamily="18" charset="0"/>
              </a:rPr>
              <a:t>BÀI 5: HÀN GIÁP MỐI Ở VỊ TRÍ BẰNG</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04C3A0A0-29E3-4FAB-36E6-C5C522CFCE4E}"/>
              </a:ext>
            </a:extLst>
          </p:cNvPr>
          <p:cNvSpPr txBox="1"/>
          <p:nvPr/>
        </p:nvSpPr>
        <p:spPr>
          <a:xfrm>
            <a:off x="31974" y="812485"/>
            <a:ext cx="6368787" cy="523220"/>
          </a:xfrm>
          <a:prstGeom prst="rect">
            <a:avLst/>
          </a:prstGeom>
          <a:noFill/>
        </p:spPr>
        <p:txBody>
          <a:bodyPr wrap="square">
            <a:spAutoFit/>
          </a:bodyPr>
          <a:lstStyle/>
          <a:p>
            <a:r>
              <a:rPr lang="es-ES" sz="2800" b="1" i="1" dirty="0">
                <a:effectLst/>
                <a:latin typeface="Times New Roman" panose="02020603050405020304" pitchFamily="18" charset="0"/>
                <a:ea typeface="Times New Roman" panose="02020603050405020304" pitchFamily="18" charset="0"/>
              </a:rPr>
              <a:t>1.1.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hàn</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giáp</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không</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vát</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mép</a:t>
            </a:r>
            <a:endParaRPr lang="en-US" sz="2800" dirty="0"/>
          </a:p>
        </p:txBody>
      </p:sp>
      <p:pic>
        <p:nvPicPr>
          <p:cNvPr id="1026" name="Picture 2">
            <a:extLst>
              <a:ext uri="{FF2B5EF4-FFF2-40B4-BE49-F238E27FC236}">
                <a16:creationId xmlns:a16="http://schemas.microsoft.com/office/drawing/2014/main" id="{88F29F3B-7218-5D3C-389B-DE1301F969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912" y="2084230"/>
            <a:ext cx="8534176" cy="286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238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B44362-7D36-940F-17A3-360273B79E3F}"/>
              </a:ext>
            </a:extLst>
          </p:cNvPr>
          <p:cNvSpPr>
            <a:spLocks noGrp="1"/>
          </p:cNvSpPr>
          <p:nvPr>
            <p:ph type="sldNum" sz="quarter" idx="12"/>
          </p:nvPr>
        </p:nvSpPr>
        <p:spPr/>
        <p:txBody>
          <a:bodyPr/>
          <a:lstStyle/>
          <a:p>
            <a:fld id="{72C07508-5EB2-4DB8-8378-8805A83D3842}" type="slidenum">
              <a:rPr lang="en-US" smtClean="0"/>
              <a:pPr/>
              <a:t>25</a:t>
            </a:fld>
            <a:endParaRPr lang="en-US"/>
          </a:p>
        </p:txBody>
      </p:sp>
      <p:sp>
        <p:nvSpPr>
          <p:cNvPr id="8" name="TextBox 7">
            <a:extLst>
              <a:ext uri="{FF2B5EF4-FFF2-40B4-BE49-F238E27FC236}">
                <a16:creationId xmlns:a16="http://schemas.microsoft.com/office/drawing/2014/main" id="{3DF2DBF3-7869-F820-B400-75069234F9A5}"/>
              </a:ext>
            </a:extLst>
          </p:cNvPr>
          <p:cNvSpPr txBox="1"/>
          <p:nvPr/>
        </p:nvSpPr>
        <p:spPr>
          <a:xfrm>
            <a:off x="31987" y="152486"/>
            <a:ext cx="6964126" cy="523220"/>
          </a:xfrm>
          <a:prstGeom prst="rect">
            <a:avLst/>
          </a:prstGeom>
          <a:noFill/>
        </p:spPr>
        <p:txBody>
          <a:bodyPr wrap="square">
            <a:spAutoFit/>
          </a:bodyPr>
          <a:lstStyle/>
          <a:p>
            <a:r>
              <a:rPr lang="es-ES" sz="2800" b="1" i="1" dirty="0">
                <a:effectLst/>
                <a:latin typeface="Times New Roman" panose="02020603050405020304" pitchFamily="18" charset="0"/>
                <a:ea typeface="Times New Roman" panose="02020603050405020304" pitchFamily="18" charset="0"/>
              </a:rPr>
              <a:t>1.2.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hàn</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giáp</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vát</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mép</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chữ</a:t>
            </a:r>
            <a:r>
              <a:rPr lang="es-ES" sz="2800" b="1" i="1" dirty="0">
                <a:effectLst/>
                <a:latin typeface="Times New Roman" panose="02020603050405020304" pitchFamily="18" charset="0"/>
                <a:ea typeface="Times New Roman" panose="02020603050405020304" pitchFamily="18" charset="0"/>
              </a:rPr>
              <a:t> V</a:t>
            </a:r>
            <a:endParaRPr lang="en-US" sz="2800" dirty="0"/>
          </a:p>
        </p:txBody>
      </p:sp>
      <p:pic>
        <p:nvPicPr>
          <p:cNvPr id="2050" name="Picture 2">
            <a:extLst>
              <a:ext uri="{FF2B5EF4-FFF2-40B4-BE49-F238E27FC236}">
                <a16:creationId xmlns:a16="http://schemas.microsoft.com/office/drawing/2014/main" id="{170DADD7-5C98-70DB-C2C6-768DF2C7C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18" y="1295456"/>
            <a:ext cx="9143760" cy="38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658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EB0F6F-D139-C040-AD23-71C76AA025CC}"/>
              </a:ext>
            </a:extLst>
          </p:cNvPr>
          <p:cNvSpPr>
            <a:spLocks noGrp="1"/>
          </p:cNvSpPr>
          <p:nvPr>
            <p:ph type="sldNum" sz="quarter" idx="12"/>
          </p:nvPr>
        </p:nvSpPr>
        <p:spPr/>
        <p:txBody>
          <a:bodyPr/>
          <a:lstStyle/>
          <a:p>
            <a:fld id="{72C07508-5EB2-4DB8-8378-8805A83D3842}" type="slidenum">
              <a:rPr lang="en-US" smtClean="0"/>
              <a:pPr/>
              <a:t>26</a:t>
            </a:fld>
            <a:endParaRPr lang="en-US"/>
          </a:p>
        </p:txBody>
      </p:sp>
      <p:sp>
        <p:nvSpPr>
          <p:cNvPr id="6" name="TextBox 5">
            <a:extLst>
              <a:ext uri="{FF2B5EF4-FFF2-40B4-BE49-F238E27FC236}">
                <a16:creationId xmlns:a16="http://schemas.microsoft.com/office/drawing/2014/main" id="{DA340162-83C6-61D7-665E-275248D00017}"/>
              </a:ext>
            </a:extLst>
          </p:cNvPr>
          <p:cNvSpPr txBox="1"/>
          <p:nvPr/>
        </p:nvSpPr>
        <p:spPr>
          <a:xfrm>
            <a:off x="304922" y="304882"/>
            <a:ext cx="6553028" cy="523220"/>
          </a:xfrm>
          <a:prstGeom prst="rect">
            <a:avLst/>
          </a:prstGeom>
          <a:noFill/>
        </p:spPr>
        <p:txBody>
          <a:bodyPr wrap="square">
            <a:spAutoFit/>
          </a:bodyPr>
          <a:lstStyle/>
          <a:p>
            <a:r>
              <a:rPr lang="es-ES" sz="2800" b="1" i="1" dirty="0">
                <a:effectLst/>
                <a:latin typeface="Times New Roman" panose="02020603050405020304" pitchFamily="18" charset="0"/>
                <a:ea typeface="Times New Roman" panose="02020603050405020304" pitchFamily="18" charset="0"/>
              </a:rPr>
              <a:t>1.3.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hàn</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giáp</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vát</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mép</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chữ</a:t>
            </a:r>
            <a:r>
              <a:rPr lang="es-ES" sz="2800" b="1" i="1" dirty="0">
                <a:effectLst/>
                <a:latin typeface="Times New Roman" panose="02020603050405020304" pitchFamily="18" charset="0"/>
                <a:ea typeface="Times New Roman" panose="02020603050405020304" pitchFamily="18" charset="0"/>
              </a:rPr>
              <a:t> X</a:t>
            </a:r>
            <a:endParaRPr lang="en-US" sz="2800" dirty="0"/>
          </a:p>
        </p:txBody>
      </p:sp>
      <p:pic>
        <p:nvPicPr>
          <p:cNvPr id="3074" name="Picture 2">
            <a:extLst>
              <a:ext uri="{FF2B5EF4-FFF2-40B4-BE49-F238E27FC236}">
                <a16:creationId xmlns:a16="http://schemas.microsoft.com/office/drawing/2014/main" id="{4702F218-1AC6-1820-BFD7-168EFF6B4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912" y="1752644"/>
            <a:ext cx="8686572" cy="3352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447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E8F4E3-A2A9-00BD-C67D-D530373A99AE}"/>
              </a:ext>
            </a:extLst>
          </p:cNvPr>
          <p:cNvSpPr>
            <a:spLocks noGrp="1"/>
          </p:cNvSpPr>
          <p:nvPr>
            <p:ph type="sldNum" sz="quarter" idx="12"/>
          </p:nvPr>
        </p:nvSpPr>
        <p:spPr/>
        <p:txBody>
          <a:bodyPr/>
          <a:lstStyle/>
          <a:p>
            <a:fld id="{72C07508-5EB2-4DB8-8378-8805A83D3842}" type="slidenum">
              <a:rPr lang="en-US" smtClean="0"/>
              <a:pPr/>
              <a:t>27</a:t>
            </a:fld>
            <a:endParaRPr lang="en-US"/>
          </a:p>
        </p:txBody>
      </p:sp>
      <p:sp>
        <p:nvSpPr>
          <p:cNvPr id="6" name="TextBox 5">
            <a:extLst>
              <a:ext uri="{FF2B5EF4-FFF2-40B4-BE49-F238E27FC236}">
                <a16:creationId xmlns:a16="http://schemas.microsoft.com/office/drawing/2014/main" id="{0A0AE10F-59AE-CAE3-9669-9910AE100225}"/>
              </a:ext>
            </a:extLst>
          </p:cNvPr>
          <p:cNvSpPr txBox="1"/>
          <p:nvPr/>
        </p:nvSpPr>
        <p:spPr>
          <a:xfrm>
            <a:off x="228724" y="228684"/>
            <a:ext cx="4955458" cy="523220"/>
          </a:xfrm>
          <a:prstGeom prst="rect">
            <a:avLst/>
          </a:prstGeom>
          <a:noFill/>
        </p:spPr>
        <p:txBody>
          <a:bodyPr wrap="square">
            <a:spAutoFit/>
          </a:bodyPr>
          <a:lstStyle/>
          <a:p>
            <a:r>
              <a:rPr lang="es-ES" sz="2800" b="1" i="1" dirty="0">
                <a:effectLst/>
                <a:latin typeface="Times New Roman" panose="02020603050405020304" pitchFamily="18" charset="0"/>
                <a:ea typeface="Times New Roman" panose="02020603050405020304" pitchFamily="18" charset="0"/>
              </a:rPr>
              <a:t>1.4. </a:t>
            </a:r>
            <a:r>
              <a:rPr lang="es-ES" sz="2800" b="1" i="1" dirty="0" err="1">
                <a:effectLst/>
                <a:latin typeface="Times New Roman" panose="02020603050405020304" pitchFamily="18" charset="0"/>
                <a:ea typeface="Times New Roman" panose="02020603050405020304" pitchFamily="18" charset="0"/>
              </a:rPr>
              <a:t>Mối</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hàn</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gấp</a:t>
            </a:r>
            <a:r>
              <a:rPr lang="es-ES" sz="2800" b="1" i="1" dirty="0">
                <a:effectLst/>
                <a:latin typeface="Times New Roman" panose="02020603050405020304" pitchFamily="18" charset="0"/>
                <a:ea typeface="Times New Roman" panose="02020603050405020304" pitchFamily="18" charset="0"/>
              </a:rPr>
              <a:t> </a:t>
            </a:r>
            <a:r>
              <a:rPr lang="es-ES" sz="2800" b="1" i="1" dirty="0" err="1">
                <a:effectLst/>
                <a:latin typeface="Times New Roman" panose="02020603050405020304" pitchFamily="18" charset="0"/>
                <a:ea typeface="Times New Roman" panose="02020603050405020304" pitchFamily="18" charset="0"/>
              </a:rPr>
              <a:t>mép</a:t>
            </a:r>
            <a:endParaRPr lang="en-US" sz="2800" dirty="0"/>
          </a:p>
        </p:txBody>
      </p:sp>
      <p:pic>
        <p:nvPicPr>
          <p:cNvPr id="4099" name="Picture 3">
            <a:extLst>
              <a:ext uri="{FF2B5EF4-FFF2-40B4-BE49-F238E27FC236}">
                <a16:creationId xmlns:a16="http://schemas.microsoft.com/office/drawing/2014/main" id="{72BBDF3B-FDDD-8B39-39F3-023840E35E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922" y="1371654"/>
            <a:ext cx="9143760" cy="2895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707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7919E-4AB2-B06D-3C48-149AADDD79BB}"/>
              </a:ext>
            </a:extLst>
          </p:cNvPr>
          <p:cNvSpPr>
            <a:spLocks noGrp="1"/>
          </p:cNvSpPr>
          <p:nvPr>
            <p:ph type="title"/>
          </p:nvPr>
        </p:nvSpPr>
        <p:spPr>
          <a:xfrm>
            <a:off x="681038" y="517522"/>
            <a:ext cx="8543925" cy="701736"/>
          </a:xfrm>
        </p:spPr>
        <p:txBody>
          <a:bodyPr>
            <a:normAutofit fontScale="90000"/>
          </a:bodyPr>
          <a:lstStyle/>
          <a:p>
            <a:pPr algn="ctr">
              <a:lnSpc>
                <a:spcPct val="150000"/>
              </a:lnSpc>
            </a:pP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BÀI KIỂM TRA KẾT THÚC MÔN HỌC</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THỰC HÀNH HÀN CƠ BẢN</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320231D-6BF5-6EFA-3A24-8C95A83DA673}"/>
              </a:ext>
            </a:extLst>
          </p:cNvPr>
          <p:cNvSpPr>
            <a:spLocks noGrp="1"/>
          </p:cNvSpPr>
          <p:nvPr>
            <p:ph type="sldNum" sz="quarter" idx="12"/>
          </p:nvPr>
        </p:nvSpPr>
        <p:spPr/>
        <p:txBody>
          <a:bodyPr/>
          <a:lstStyle/>
          <a:p>
            <a:fld id="{72C07508-5EB2-4DB8-8378-8805A83D3842}" type="slidenum">
              <a:rPr lang="en-US" smtClean="0"/>
              <a:pPr/>
              <a:t>28</a:t>
            </a:fld>
            <a:endParaRPr lang="en-US"/>
          </a:p>
        </p:txBody>
      </p:sp>
      <p:sp>
        <p:nvSpPr>
          <p:cNvPr id="5" name="Title 1">
            <a:extLst>
              <a:ext uri="{FF2B5EF4-FFF2-40B4-BE49-F238E27FC236}">
                <a16:creationId xmlns:a16="http://schemas.microsoft.com/office/drawing/2014/main" id="{5CE0ECF7-D35B-CE1A-795E-D4D3770EAD6D}"/>
              </a:ext>
            </a:extLst>
          </p:cNvPr>
          <p:cNvSpPr txBox="1">
            <a:spLocks/>
          </p:cNvSpPr>
          <p:nvPr/>
        </p:nvSpPr>
        <p:spPr>
          <a:xfrm>
            <a:off x="228724" y="1600248"/>
            <a:ext cx="9677276" cy="701736"/>
          </a:xfrm>
          <a:prstGeom prst="rect">
            <a:avLst/>
          </a:prstGeom>
        </p:spPr>
        <p:txBody>
          <a:bodyPr vert="horz" lIns="91440" tIns="45720" rIns="91440" bIns="45720" rtlCol="0" anchor="ctr">
            <a:normAutofit fontScale="25000" lnSpcReduction="20000"/>
          </a:bodyPr>
          <a:lstStyle>
            <a:lvl1pPr algn="l" defTabSz="742950" rtl="0" eaLnBrk="1" latinLnBrk="0" hangingPunct="1">
              <a:lnSpc>
                <a:spcPct val="90000"/>
              </a:lnSpc>
              <a:spcBef>
                <a:spcPct val="0"/>
              </a:spcBef>
              <a:buNone/>
              <a:defRPr sz="3575" kern="1200">
                <a:solidFill>
                  <a:schemeClr val="tx1"/>
                </a:solidFill>
                <a:latin typeface="+mj-lt"/>
                <a:ea typeface="+mj-ea"/>
                <a:cs typeface="+mj-cs"/>
              </a:defRPr>
            </a:lvl1pPr>
          </a:lstStyle>
          <a:p>
            <a:endParaRPr lang="en-US" sz="11200" b="1" dirty="0">
              <a:latin typeface="Times New Roman" panose="02020603050405020304" pitchFamily="18" charset="0"/>
              <a:cs typeface="Times New Roman" panose="02020603050405020304" pitchFamily="18" charset="0"/>
            </a:endParaRPr>
          </a:p>
          <a:p>
            <a:endParaRPr lang="en-US" sz="11200" b="1" dirty="0">
              <a:latin typeface="Times New Roman" panose="02020603050405020304" pitchFamily="18" charset="0"/>
              <a:cs typeface="Times New Roman" panose="02020603050405020304" pitchFamily="18" charset="0"/>
            </a:endParaRPr>
          </a:p>
          <a:p>
            <a:endParaRPr lang="en-US" sz="11200" b="1" dirty="0">
              <a:latin typeface="Times New Roman" panose="02020603050405020304" pitchFamily="18" charset="0"/>
              <a:cs typeface="Times New Roman" panose="02020603050405020304" pitchFamily="18" charset="0"/>
            </a:endParaRPr>
          </a:p>
          <a:p>
            <a:endParaRPr lang="en-US" sz="11200" b="1" dirty="0">
              <a:latin typeface="Times New Roman" panose="02020603050405020304" pitchFamily="18" charset="0"/>
              <a:cs typeface="Times New Roman" panose="02020603050405020304" pitchFamily="18" charset="0"/>
            </a:endParaRPr>
          </a:p>
          <a:p>
            <a:endParaRPr lang="en-US" sz="11200" b="1" dirty="0">
              <a:latin typeface="Times New Roman" panose="02020603050405020304" pitchFamily="18" charset="0"/>
              <a:cs typeface="Times New Roman" panose="02020603050405020304" pitchFamily="18" charset="0"/>
            </a:endParaRPr>
          </a:p>
          <a:p>
            <a:endParaRPr lang="en-US" sz="11200" b="1" dirty="0">
              <a:latin typeface="Times New Roman" panose="02020603050405020304" pitchFamily="18" charset="0"/>
              <a:cs typeface="Times New Roman" panose="02020603050405020304" pitchFamily="18" charset="0"/>
            </a:endParaRPr>
          </a:p>
          <a:p>
            <a:pPr>
              <a:lnSpc>
                <a:spcPct val="170000"/>
              </a:lnSpc>
            </a:pPr>
            <a:endParaRPr lang="en-US" sz="11200" dirty="0">
              <a:latin typeface="Times New Roman" panose="02020603050405020304" pitchFamily="18" charset="0"/>
              <a:cs typeface="Times New Roman" panose="02020603050405020304" pitchFamily="18" charset="0"/>
            </a:endParaRPr>
          </a:p>
          <a:p>
            <a:pPr>
              <a:lnSpc>
                <a:spcPct val="170000"/>
              </a:lnSpc>
            </a:pPr>
            <a:endParaRPr lang="en-US" sz="11200" dirty="0">
              <a:latin typeface="Times New Roman" panose="02020603050405020304" pitchFamily="18" charset="0"/>
              <a:cs typeface="Times New Roman" panose="02020603050405020304" pitchFamily="18" charset="0"/>
            </a:endParaRPr>
          </a:p>
          <a:p>
            <a:pPr>
              <a:lnSpc>
                <a:spcPct val="170000"/>
              </a:lnSpc>
            </a:pPr>
            <a:endParaRPr lang="en-US" sz="11200" dirty="0">
              <a:latin typeface="Times New Roman" panose="02020603050405020304" pitchFamily="18" charset="0"/>
              <a:cs typeface="Times New Roman" panose="02020603050405020304" pitchFamily="18" charset="0"/>
            </a:endParaRPr>
          </a:p>
          <a:p>
            <a:pPr>
              <a:lnSpc>
                <a:spcPct val="170000"/>
              </a:lnSpc>
            </a:pPr>
            <a:r>
              <a:rPr lang="en-US" sz="11200" b="1" i="1" u="sng" dirty="0" err="1">
                <a:latin typeface="Times New Roman" panose="02020603050405020304" pitchFamily="18" charset="0"/>
                <a:cs typeface="Times New Roman" panose="02020603050405020304" pitchFamily="18" charset="0"/>
              </a:rPr>
              <a:t>Câu</a:t>
            </a:r>
            <a:r>
              <a:rPr lang="en-US" sz="11200" b="1" i="1" u="sng" dirty="0">
                <a:latin typeface="Times New Roman" panose="02020603050405020304" pitchFamily="18" charset="0"/>
                <a:cs typeface="Times New Roman" panose="02020603050405020304" pitchFamily="18" charset="0"/>
              </a:rPr>
              <a:t> 1 </a:t>
            </a:r>
            <a:r>
              <a:rPr lang="en-US" sz="11200" b="1" i="1" dirty="0">
                <a:latin typeface="Times New Roman" panose="02020603050405020304" pitchFamily="18" charset="0"/>
                <a:cs typeface="Times New Roman" panose="02020603050405020304" pitchFamily="18" charset="0"/>
              </a:rPr>
              <a:t>(1.5 </a:t>
            </a:r>
            <a:r>
              <a:rPr lang="en-US" sz="11200" b="1" i="1" dirty="0" err="1">
                <a:latin typeface="Times New Roman" panose="02020603050405020304" pitchFamily="18" charset="0"/>
                <a:cs typeface="Times New Roman" panose="02020603050405020304" pitchFamily="18" charset="0"/>
              </a:rPr>
              <a:t>điểm</a:t>
            </a:r>
            <a:r>
              <a:rPr lang="en-US" sz="11200" b="1" i="1" dirty="0">
                <a:latin typeface="Times New Roman" panose="02020603050405020304" pitchFamily="18" charset="0"/>
                <a:cs typeface="Times New Roman" panose="02020603050405020304" pitchFamily="18" charset="0"/>
              </a:rPr>
              <a:t>): </a:t>
            </a:r>
            <a:r>
              <a:rPr lang="en-US" sz="11200" dirty="0">
                <a:latin typeface="Times New Roman" panose="02020603050405020304" pitchFamily="18" charset="0"/>
                <a:cs typeface="Times New Roman" panose="02020603050405020304" pitchFamily="18" charset="0"/>
              </a:rPr>
              <a:t>Vẽ </a:t>
            </a:r>
            <a:r>
              <a:rPr lang="en-US" sz="11200" dirty="0" err="1">
                <a:latin typeface="Times New Roman" panose="02020603050405020304" pitchFamily="18" charset="0"/>
                <a:cs typeface="Times New Roman" panose="02020603050405020304" pitchFamily="18" charset="0"/>
              </a:rPr>
              <a:t>sơ</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đô</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cấu</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tạo</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máy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hàn</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chỉnh</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lưu</a:t>
            </a:r>
            <a:r>
              <a:rPr lang="en-US" sz="11200" dirty="0">
                <a:latin typeface="Times New Roman" panose="02020603050405020304" pitchFamily="18" charset="0"/>
                <a:cs typeface="Times New Roman" panose="02020603050405020304" pitchFamily="18" charset="0"/>
              </a:rPr>
              <a:t> 1 </a:t>
            </a:r>
            <a:r>
              <a:rPr lang="en-US" sz="11200" dirty="0" err="1">
                <a:latin typeface="Times New Roman" panose="02020603050405020304" pitchFamily="18" charset="0"/>
                <a:cs typeface="Times New Roman" panose="02020603050405020304" pitchFamily="18" charset="0"/>
              </a:rPr>
              <a:t>pha</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va</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máy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hàn</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chỉnh</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lưu</a:t>
            </a:r>
            <a:r>
              <a:rPr lang="en-US" sz="11200" dirty="0">
                <a:latin typeface="Times New Roman" panose="02020603050405020304" pitchFamily="18" charset="0"/>
                <a:cs typeface="Times New Roman" panose="02020603050405020304" pitchFamily="18" charset="0"/>
              </a:rPr>
              <a:t> 3 </a:t>
            </a:r>
            <a:r>
              <a:rPr lang="en-US" sz="11200" dirty="0" err="1">
                <a:latin typeface="Times New Roman" panose="02020603050405020304" pitchFamily="18" charset="0"/>
                <a:cs typeface="Times New Roman" panose="02020603050405020304" pitchFamily="18" charset="0"/>
              </a:rPr>
              <a:t>pha</a:t>
            </a:r>
            <a:r>
              <a:rPr lang="en-US" sz="11200" dirty="0">
                <a:latin typeface="Times New Roman" panose="02020603050405020304" pitchFamily="18" charset="0"/>
                <a:cs typeface="Times New Roman" panose="02020603050405020304" pitchFamily="18" charset="0"/>
              </a:rPr>
              <a:t>. </a:t>
            </a:r>
          </a:p>
          <a:p>
            <a:pPr>
              <a:lnSpc>
                <a:spcPct val="170000"/>
              </a:lnSpc>
            </a:pPr>
            <a:r>
              <a:rPr lang="en-US" sz="11200" b="1" i="1" u="sng" dirty="0" err="1">
                <a:latin typeface="Times New Roman" panose="02020603050405020304" pitchFamily="18" charset="0"/>
                <a:cs typeface="Times New Roman" panose="02020603050405020304" pitchFamily="18" charset="0"/>
              </a:rPr>
              <a:t>Câu</a:t>
            </a:r>
            <a:r>
              <a:rPr lang="en-US" sz="11200" b="1" i="1" u="sng" dirty="0">
                <a:latin typeface="Times New Roman" panose="02020603050405020304" pitchFamily="18" charset="0"/>
                <a:cs typeface="Times New Roman" panose="02020603050405020304" pitchFamily="18" charset="0"/>
              </a:rPr>
              <a:t> 2 </a:t>
            </a:r>
            <a:r>
              <a:rPr lang="en-US" sz="11200" b="1" i="1" dirty="0">
                <a:latin typeface="Times New Roman" panose="02020603050405020304" pitchFamily="18" charset="0"/>
                <a:cs typeface="Times New Roman" panose="02020603050405020304" pitchFamily="18" charset="0"/>
              </a:rPr>
              <a:t>(1.5 </a:t>
            </a:r>
            <a:r>
              <a:rPr lang="en-US" sz="11200" b="1" i="1" dirty="0" err="1">
                <a:latin typeface="Times New Roman" panose="02020603050405020304" pitchFamily="18" charset="0"/>
                <a:cs typeface="Times New Roman" panose="02020603050405020304" pitchFamily="18" charset="0"/>
              </a:rPr>
              <a:t>điểm</a:t>
            </a:r>
            <a:r>
              <a:rPr lang="en-US" sz="11200" b="1" i="1" dirty="0">
                <a:latin typeface="Times New Roman" panose="02020603050405020304" pitchFamily="18" charset="0"/>
                <a:cs typeface="Times New Roman" panose="02020603050405020304" pitchFamily="18" charset="0"/>
              </a:rPr>
              <a:t>):</a:t>
            </a:r>
            <a:r>
              <a:rPr lang="en-US" sz="11200" dirty="0" err="1">
                <a:latin typeface="Times New Roman" panose="02020603050405020304" pitchFamily="18" charset="0"/>
                <a:cs typeface="Times New Roman" panose="02020603050405020304" pitchFamily="18" charset="0"/>
              </a:rPr>
              <a:t>Trình</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báy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phương</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pháp</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gây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va</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duy</a:t>
            </a:r>
            <a:r>
              <a:rPr lang="en-US" sz="11200" dirty="0">
                <a:latin typeface="Times New Roman" panose="02020603050405020304" pitchFamily="18" charset="0"/>
                <a:cs typeface="Times New Roman" panose="02020603050405020304" pitchFamily="18" charset="0"/>
              </a:rPr>
              <a:t> trì </a:t>
            </a:r>
            <a:r>
              <a:rPr lang="en-US" sz="11200" dirty="0" err="1">
                <a:latin typeface="Times New Roman" panose="02020603050405020304" pitchFamily="18" charset="0"/>
                <a:cs typeface="Times New Roman" panose="02020603050405020304" pitchFamily="18" charset="0"/>
              </a:rPr>
              <a:t>hô</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quang</a:t>
            </a:r>
            <a:endParaRPr lang="en-US" sz="11200" dirty="0">
              <a:latin typeface="Times New Roman" panose="02020603050405020304" pitchFamily="18" charset="0"/>
              <a:cs typeface="Times New Roman" panose="02020603050405020304" pitchFamily="18" charset="0"/>
            </a:endParaRPr>
          </a:p>
          <a:p>
            <a:pPr>
              <a:lnSpc>
                <a:spcPct val="170000"/>
              </a:lnSpc>
            </a:pPr>
            <a:r>
              <a:rPr lang="en-US" sz="11200" b="1" i="1" u="sng" dirty="0" err="1">
                <a:latin typeface="Times New Roman" panose="02020603050405020304" pitchFamily="18" charset="0"/>
                <a:cs typeface="Times New Roman" panose="02020603050405020304" pitchFamily="18" charset="0"/>
              </a:rPr>
              <a:t>Câu</a:t>
            </a:r>
            <a:r>
              <a:rPr lang="en-US" sz="11200" b="1" i="1" u="sng" dirty="0">
                <a:latin typeface="Times New Roman" panose="02020603050405020304" pitchFamily="18" charset="0"/>
                <a:cs typeface="Times New Roman" panose="02020603050405020304" pitchFamily="18" charset="0"/>
              </a:rPr>
              <a:t> 3 </a:t>
            </a:r>
            <a:r>
              <a:rPr lang="en-US" sz="11200" b="1" i="1" dirty="0">
                <a:latin typeface="Times New Roman" panose="02020603050405020304" pitchFamily="18" charset="0"/>
                <a:cs typeface="Times New Roman" panose="02020603050405020304" pitchFamily="18" charset="0"/>
              </a:rPr>
              <a:t>(3.5 </a:t>
            </a:r>
            <a:r>
              <a:rPr lang="en-US" sz="11200" b="1" i="1" dirty="0" err="1">
                <a:latin typeface="Times New Roman" panose="02020603050405020304" pitchFamily="18" charset="0"/>
                <a:cs typeface="Times New Roman" panose="02020603050405020304" pitchFamily="18" charset="0"/>
              </a:rPr>
              <a:t>điểm</a:t>
            </a:r>
            <a:r>
              <a:rPr lang="en-US" sz="11200" b="1" i="1"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Trình</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bày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ky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thuật</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hàn</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bằng</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lấp</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góc</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chư</a:t>
            </a:r>
            <a:r>
              <a:rPr lang="en-US" sz="11200" dirty="0">
                <a:latin typeface="Times New Roman" panose="02020603050405020304" pitchFamily="18" charset="0"/>
                <a:cs typeface="Times New Roman" panose="02020603050405020304" pitchFamily="18" charset="0"/>
              </a:rPr>
              <a:t>̃ “T”</a:t>
            </a:r>
          </a:p>
          <a:p>
            <a:pPr>
              <a:lnSpc>
                <a:spcPct val="170000"/>
              </a:lnSpc>
            </a:pPr>
            <a:r>
              <a:rPr lang="en-US" sz="11200" b="1" i="1" u="sng" dirty="0" err="1">
                <a:latin typeface="Times New Roman" panose="02020603050405020304" pitchFamily="18" charset="0"/>
                <a:cs typeface="Times New Roman" panose="02020603050405020304" pitchFamily="18" charset="0"/>
              </a:rPr>
              <a:t>Câu</a:t>
            </a:r>
            <a:r>
              <a:rPr lang="en-US" sz="11200" b="1" i="1" u="sng" dirty="0">
                <a:latin typeface="Times New Roman" panose="02020603050405020304" pitchFamily="18" charset="0"/>
                <a:cs typeface="Times New Roman" panose="02020603050405020304" pitchFamily="18" charset="0"/>
              </a:rPr>
              <a:t> 4 </a:t>
            </a:r>
            <a:r>
              <a:rPr lang="en-US" sz="11200" b="1" i="1" dirty="0">
                <a:latin typeface="Times New Roman" panose="02020603050405020304" pitchFamily="18" charset="0"/>
                <a:cs typeface="Times New Roman" panose="02020603050405020304" pitchFamily="18" charset="0"/>
              </a:rPr>
              <a:t>(3.5 </a:t>
            </a:r>
            <a:r>
              <a:rPr lang="en-US" sz="11200" b="1" i="1" dirty="0" err="1">
                <a:latin typeface="Times New Roman" panose="02020603050405020304" pitchFamily="18" charset="0"/>
                <a:cs typeface="Times New Roman" panose="02020603050405020304" pitchFamily="18" charset="0"/>
              </a:rPr>
              <a:t>điểm</a:t>
            </a:r>
            <a:r>
              <a:rPr lang="en-US" sz="11200" b="1" i="1"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Trình</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bày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ky</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thuật</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hàn</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giáp</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mối</a:t>
            </a:r>
            <a:r>
              <a:rPr lang="en-US" sz="11200" dirty="0">
                <a:latin typeface="Times New Roman" panose="02020603050405020304" pitchFamily="18" charset="0"/>
                <a:cs typeface="Times New Roman" panose="02020603050405020304" pitchFamily="18" charset="0"/>
              </a:rPr>
              <a:t> ở vị trí </a:t>
            </a:r>
            <a:r>
              <a:rPr lang="en-US" sz="11200" dirty="0" err="1">
                <a:latin typeface="Times New Roman" panose="02020603050405020304" pitchFamily="18" charset="0"/>
                <a:cs typeface="Times New Roman" panose="02020603050405020304" pitchFamily="18" charset="0"/>
              </a:rPr>
              <a:t>hàn</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bằng</a:t>
            </a:r>
            <a:r>
              <a:rPr lang="en-US" sz="11200" dirty="0">
                <a:latin typeface="Times New Roman" panose="02020603050405020304" pitchFamily="18" charset="0"/>
                <a:cs typeface="Times New Roman" panose="02020603050405020304" pitchFamily="18" charset="0"/>
              </a:rPr>
              <a:t/>
            </a:r>
            <a:br>
              <a:rPr lang="en-US" sz="11200"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197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E1FA6-7E1B-8868-625C-B94ED1DC96E4}"/>
              </a:ext>
            </a:extLst>
          </p:cNvPr>
          <p:cNvSpPr>
            <a:spLocks noGrp="1"/>
          </p:cNvSpPr>
          <p:nvPr>
            <p:ph type="title"/>
          </p:nvPr>
        </p:nvSpPr>
        <p:spPr/>
        <p:txBody>
          <a:bodyPr>
            <a:normAutofit fontScale="90000"/>
          </a:bodyPr>
          <a:lstStyle/>
          <a:p>
            <a:pPr>
              <a:lnSpc>
                <a:spcPct val="150000"/>
              </a:lnSpc>
              <a:tabLst>
                <a:tab pos="4722495" algn="l"/>
              </a:tabLst>
            </a:pPr>
            <a:r>
              <a:rPr lang="es-VE" sz="1800" b="1" dirty="0">
                <a:solidFill>
                  <a:srgbClr val="000000"/>
                </a:solidFill>
                <a:effectLst/>
                <a:latin typeface="Times New Roman" panose="02020603050405020304" pitchFamily="18" charset="0"/>
                <a:ea typeface="Times New Roman" panose="02020603050405020304" pitchFamily="18" charset="0"/>
              </a:rPr>
              <a:t/>
            </a:r>
            <a:br>
              <a:rPr lang="es-VE" sz="1800" b="1" dirty="0">
                <a:solidFill>
                  <a:srgbClr val="000000"/>
                </a:solidFill>
                <a:effectLst/>
                <a:latin typeface="Times New Roman" panose="02020603050405020304" pitchFamily="18" charset="0"/>
                <a:ea typeface="Times New Roman" panose="02020603050405020304" pitchFamily="18" charset="0"/>
              </a:rPr>
            </a:br>
            <a:r>
              <a:rPr lang="es-VE" sz="1800" b="1" dirty="0">
                <a:solidFill>
                  <a:srgbClr val="000000"/>
                </a:solidFill>
                <a:effectLst/>
                <a:latin typeface="Times New Roman" panose="02020603050405020304" pitchFamily="18" charset="0"/>
                <a:ea typeface="Times New Roman" panose="02020603050405020304" pitchFamily="18" charset="0"/>
              </a:rPr>
              <a:t/>
            </a:r>
            <a:br>
              <a:rPr lang="es-VE" sz="1800" b="1" dirty="0">
                <a:solidFill>
                  <a:srgbClr val="000000"/>
                </a:solidFill>
                <a:effectLst/>
                <a:latin typeface="Times New Roman" panose="02020603050405020304" pitchFamily="18" charset="0"/>
                <a:ea typeface="Times New Roman" panose="02020603050405020304" pitchFamily="18" charset="0"/>
              </a:rPr>
            </a:br>
            <a:r>
              <a:rPr lang="es-VE" sz="2400" b="1" dirty="0" err="1">
                <a:solidFill>
                  <a:schemeClr val="tx1"/>
                </a:solidFill>
                <a:effectLst/>
                <a:latin typeface="Times New Roman" panose="02020603050405020304" pitchFamily="18" charset="0"/>
                <a:ea typeface="Times New Roman" panose="02020603050405020304" pitchFamily="18" charset="0"/>
              </a:rPr>
              <a:t>Bài</a:t>
            </a:r>
            <a:r>
              <a:rPr lang="es-VE" sz="2400" b="1" dirty="0">
                <a:solidFill>
                  <a:schemeClr val="tx1"/>
                </a:solidFill>
                <a:effectLst/>
                <a:latin typeface="Times New Roman" panose="02020603050405020304" pitchFamily="18" charset="0"/>
                <a:ea typeface="Times New Roman" panose="02020603050405020304" pitchFamily="18" charset="0"/>
              </a:rPr>
              <a:t> 1</a:t>
            </a:r>
            <a:r>
              <a:rPr lang="en-US" sz="2400" dirty="0">
                <a:solidFill>
                  <a:schemeClr val="tx1"/>
                </a:solidFill>
                <a:effectLst/>
                <a:latin typeface="Times New Roman" panose="02020603050405020304" pitchFamily="18" charset="0"/>
                <a:ea typeface="Times New Roman" panose="02020603050405020304" pitchFamily="18" charset="0"/>
              </a:rPr>
              <a:t/>
            </a:r>
            <a:br>
              <a:rPr lang="en-US" sz="2400" dirty="0">
                <a:solidFill>
                  <a:schemeClr val="tx1"/>
                </a:solidFill>
                <a:effectLst/>
                <a:latin typeface="Times New Roman" panose="02020603050405020304" pitchFamily="18" charset="0"/>
                <a:ea typeface="Times New Roman" panose="02020603050405020304" pitchFamily="18" charset="0"/>
              </a:rPr>
            </a:br>
            <a:r>
              <a:rPr lang="en-US" sz="2400" b="1" dirty="0">
                <a:solidFill>
                  <a:schemeClr val="tx1"/>
                </a:solidFill>
                <a:effectLst/>
                <a:latin typeface="Times New Roman" panose="02020603050405020304" pitchFamily="18" charset="0"/>
                <a:ea typeface="Times New Roman" panose="02020603050405020304" pitchFamily="18" charset="0"/>
              </a:rPr>
              <a:t>NỘI QUY XƯỞNG HÀN VÀ KỸ THUẬT </a:t>
            </a:r>
            <a:r>
              <a:rPr lang="en-US" sz="2400" dirty="0">
                <a:solidFill>
                  <a:schemeClr val="tx1"/>
                </a:solidFill>
                <a:effectLst/>
                <a:latin typeface="Times New Roman" panose="02020603050405020304" pitchFamily="18" charset="0"/>
                <a:ea typeface="Times New Roman" panose="02020603050405020304" pitchFamily="18" charset="0"/>
              </a:rPr>
              <a:t/>
            </a:r>
            <a:br>
              <a:rPr lang="en-US" sz="2400" dirty="0">
                <a:solidFill>
                  <a:schemeClr val="tx1"/>
                </a:solidFill>
                <a:effectLst/>
                <a:latin typeface="Times New Roman" panose="02020603050405020304" pitchFamily="18" charset="0"/>
                <a:ea typeface="Times New Roman" panose="02020603050405020304" pitchFamily="18" charset="0"/>
              </a:rPr>
            </a:br>
            <a:r>
              <a:rPr lang="en-US" sz="2400" b="1" dirty="0">
                <a:solidFill>
                  <a:schemeClr val="tx1"/>
                </a:solidFill>
                <a:effectLst/>
                <a:latin typeface="Times New Roman" panose="02020603050405020304" pitchFamily="18" charset="0"/>
                <a:ea typeface="Times New Roman" panose="02020603050405020304" pitchFamily="18" charset="0"/>
              </a:rPr>
              <a:t>AN TOÀN ĐIỆN HỒ QUANG TAY</a:t>
            </a:r>
            <a:r>
              <a:rPr lang="en-US" sz="1800" dirty="0">
                <a:effectLst/>
                <a:latin typeface="Times New Roman" panose="02020603050405020304" pitchFamily="18" charset="0"/>
                <a:ea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B329E67-6F79-0043-4078-E51B8C3A94D8}"/>
              </a:ext>
            </a:extLst>
          </p:cNvPr>
          <p:cNvSpPr>
            <a:spLocks noGrp="1"/>
          </p:cNvSpPr>
          <p:nvPr>
            <p:ph idx="1"/>
          </p:nvPr>
        </p:nvSpPr>
        <p:spPr>
          <a:xfrm>
            <a:off x="152526" y="1600200"/>
            <a:ext cx="9753474" cy="4983162"/>
          </a:xfrm>
        </p:spPr>
        <p:txBody>
          <a:bodyPr/>
          <a:lstStyle/>
          <a:p>
            <a:pPr>
              <a:lnSpc>
                <a:spcPct val="150000"/>
              </a:lnSpc>
            </a:pPr>
            <a:r>
              <a:rPr lang="pt-BR" sz="2400" b="1" dirty="0">
                <a:effectLst/>
                <a:latin typeface="Times New Roman" panose="02020603050405020304" pitchFamily="18" charset="0"/>
                <a:ea typeface="Times New Roman" panose="02020603050405020304" pitchFamily="18" charset="0"/>
              </a:rPr>
              <a:t>1. NỘI QUY AN TOÀN XƯỞNG THỰC TẬP HÀN</a:t>
            </a:r>
            <a:r>
              <a:rPr lang="pt-BR" sz="2400"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just">
              <a:lnSpc>
                <a:spcPct val="150000"/>
              </a:lnSpc>
              <a:tabLst>
                <a:tab pos="3695700" algn="l"/>
              </a:tabLst>
            </a:pPr>
            <a:r>
              <a:rPr lang="es-ES" sz="2400" b="1" dirty="0">
                <a:effectLst/>
                <a:latin typeface="Times New Roman" panose="02020603050405020304" pitchFamily="18" charset="0"/>
                <a:ea typeface="Times New Roman" panose="02020603050405020304" pitchFamily="18" charset="0"/>
              </a:rPr>
              <a:t>1.1. </a:t>
            </a:r>
            <a:r>
              <a:rPr lang="es-ES" sz="2400" b="1" dirty="0" err="1">
                <a:effectLst/>
                <a:latin typeface="Times New Roman" panose="02020603050405020304" pitchFamily="18" charset="0"/>
                <a:ea typeface="Times New Roman" panose="02020603050405020304" pitchFamily="18" charset="0"/>
              </a:rPr>
              <a:t>Sinh</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viên</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phải</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có</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mặt</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tại</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xưởng</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đúng</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giờ</a:t>
            </a:r>
            <a:r>
              <a:rPr lang="es-ES" sz="24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indent="457200" algn="just">
              <a:lnSpc>
                <a:spcPct val="150000"/>
              </a:lnSpc>
            </a:pPr>
            <a:r>
              <a:rPr lang="es-ES" sz="2400" dirty="0" err="1">
                <a:effectLst/>
                <a:latin typeface="Times New Roman" panose="02020603050405020304" pitchFamily="18" charset="0"/>
                <a:ea typeface="Times New Roman" panose="02020603050405020304" pitchFamily="18" charset="0"/>
              </a:rPr>
              <a:t>Sinh</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viên</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có</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mặt</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trễ</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sau</a:t>
            </a:r>
            <a:r>
              <a:rPr lang="es-ES" sz="2400" dirty="0">
                <a:effectLst/>
                <a:latin typeface="Times New Roman" panose="02020603050405020304" pitchFamily="18" charset="0"/>
                <a:ea typeface="Times New Roman" panose="02020603050405020304" pitchFamily="18" charset="0"/>
              </a:rPr>
              <a:t> 15 </a:t>
            </a:r>
            <a:r>
              <a:rPr lang="es-ES" sz="2400" dirty="0" err="1">
                <a:effectLst/>
                <a:latin typeface="Times New Roman" panose="02020603050405020304" pitchFamily="18" charset="0"/>
                <a:ea typeface="Times New Roman" panose="02020603050405020304" pitchFamily="18" charset="0"/>
              </a:rPr>
              <a:t>phút</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sẽ</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không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được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thực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tập</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buổi</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đó</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vắng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số</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buổi</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học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quá</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quy</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định</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sẽ</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không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có</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điểm</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thực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tập</a:t>
            </a:r>
            <a:r>
              <a:rPr lang="es-ES" sz="2400"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just">
              <a:lnSpc>
                <a:spcPct val="150000"/>
              </a:lnSpc>
            </a:pPr>
            <a:r>
              <a:rPr lang="es-ES" sz="2400" b="1" dirty="0">
                <a:effectLst/>
                <a:latin typeface="Times New Roman" panose="02020603050405020304" pitchFamily="18" charset="0"/>
                <a:ea typeface="Times New Roman" panose="02020603050405020304" pitchFamily="18" charset="0"/>
              </a:rPr>
              <a:t>1.2. </a:t>
            </a:r>
            <a:r>
              <a:rPr lang="es-ES" sz="2400" b="1" dirty="0" err="1">
                <a:effectLst/>
                <a:latin typeface="Times New Roman" panose="02020603050405020304" pitchFamily="18" charset="0"/>
                <a:ea typeface="Times New Roman" panose="02020603050405020304" pitchFamily="18" charset="0"/>
              </a:rPr>
              <a:t>Sinh</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viên</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phải</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ăn</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mặc</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đúng</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quy</a:t>
            </a:r>
            <a:r>
              <a:rPr lang="es-ES" sz="2400" b="1" dirty="0">
                <a:effectLst/>
                <a:latin typeface="Times New Roman" panose="02020603050405020304" pitchFamily="18" charset="0"/>
                <a:ea typeface="Times New Roman" panose="02020603050405020304" pitchFamily="18" charset="0"/>
              </a:rPr>
              <a:t> </a:t>
            </a:r>
            <a:r>
              <a:rPr lang="es-ES" sz="2400" b="1" dirty="0" err="1">
                <a:effectLst/>
                <a:latin typeface="Times New Roman" panose="02020603050405020304" pitchFamily="18" charset="0"/>
                <a:ea typeface="Times New Roman" panose="02020603050405020304" pitchFamily="18" charset="0"/>
              </a:rPr>
              <a:t>định</a:t>
            </a:r>
            <a:endParaRPr lang="en-US" sz="2400" dirty="0">
              <a:effectLst/>
              <a:latin typeface="Times New Roman" panose="02020603050405020304" pitchFamily="18" charset="0"/>
              <a:ea typeface="Times New Roman" panose="02020603050405020304" pitchFamily="18" charset="0"/>
            </a:endParaRPr>
          </a:p>
          <a:p>
            <a:pPr indent="457200" algn="just">
              <a:lnSpc>
                <a:spcPct val="150000"/>
              </a:lnSpc>
            </a:pPr>
            <a:r>
              <a:rPr lang="es-ES" sz="2400" dirty="0">
                <a:effectLst/>
                <a:latin typeface="Times New Roman" panose="02020603050405020304" pitchFamily="18" charset="0"/>
                <a:ea typeface="Times New Roman" panose="02020603050405020304" pitchFamily="18" charset="0"/>
              </a:rPr>
              <a:t>Trang </a:t>
            </a:r>
            <a:r>
              <a:rPr lang="es-ES" sz="2400" dirty="0" err="1">
                <a:effectLst/>
                <a:latin typeface="Times New Roman" panose="02020603050405020304" pitchFamily="18" charset="0"/>
                <a:ea typeface="Times New Roman" panose="02020603050405020304" pitchFamily="18" charset="0"/>
              </a:rPr>
              <a:t>bị</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bảo</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hộ</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nghề</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hàn</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mang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giày</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tóc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phải</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gọn</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gàng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nữ</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không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để</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tóc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xoã</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phải</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cột</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tóc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gọn</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gàng</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Sinh</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viên</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phải</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đeo</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thẻ</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sinh</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viên</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trước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ngực</a:t>
            </a:r>
            <a:r>
              <a:rPr lang="es-ES" sz="2400" dirty="0">
                <a:effectLst/>
                <a:latin typeface="Times New Roman" panose="02020603050405020304" pitchFamily="18" charset="0"/>
                <a:ea typeface="Times New Roman" panose="02020603050405020304" pitchFamily="18" charset="0"/>
              </a:rPr>
              <a:t> </a:t>
            </a:r>
            <a:r>
              <a:rPr lang="es-ES" sz="2400" dirty="0" err="1">
                <a:effectLst/>
                <a:latin typeface="Times New Roman" panose="02020603050405020304" pitchFamily="18" charset="0"/>
                <a:ea typeface="Times New Roman" panose="02020603050405020304" pitchFamily="18" charset="0"/>
              </a:rPr>
              <a:t>áo</a:t>
            </a:r>
            <a:r>
              <a:rPr lang="es-ES" sz="2400"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926661A-77C5-81C6-55B4-C2D3AEEBC339}"/>
              </a:ext>
            </a:extLst>
          </p:cNvPr>
          <p:cNvSpPr>
            <a:spLocks noGrp="1"/>
          </p:cNvSpPr>
          <p:nvPr>
            <p:ph type="sldNum" sz="quarter" idx="12"/>
          </p:nvPr>
        </p:nvSpPr>
        <p:spPr/>
        <p:txBody>
          <a:bodyPr/>
          <a:lstStyle/>
          <a:p>
            <a:fld id="{72C07508-5EB2-4DB8-8378-8805A83D3842}" type="slidenum">
              <a:rPr lang="en-US" smtClean="0"/>
              <a:pPr/>
              <a:t>3</a:t>
            </a:fld>
            <a:endParaRPr lang="en-US"/>
          </a:p>
        </p:txBody>
      </p:sp>
    </p:spTree>
    <p:extLst>
      <p:ext uri="{BB962C8B-B14F-4D97-AF65-F5344CB8AC3E}">
        <p14:creationId xmlns:p14="http://schemas.microsoft.com/office/powerpoint/2010/main" val="271601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8A496-73DA-EFB7-652E-6A06BC24C860}"/>
              </a:ext>
            </a:extLst>
          </p:cNvPr>
          <p:cNvSpPr>
            <a:spLocks noGrp="1"/>
          </p:cNvSpPr>
          <p:nvPr>
            <p:ph type="title"/>
          </p:nvPr>
        </p:nvSpPr>
        <p:spPr>
          <a:xfrm>
            <a:off x="495300" y="274638"/>
            <a:ext cx="8915400" cy="6450012"/>
          </a:xfrm>
        </p:spPr>
        <p:txBody>
          <a:bodyPr/>
          <a:lstStyle/>
          <a:p>
            <a:pPr>
              <a:lnSpc>
                <a:spcPct val="150000"/>
              </a:lnSpc>
              <a:tabLst>
                <a:tab pos="4819650" algn="l"/>
              </a:tabLst>
            </a:pP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s-ES" sz="1800" b="1" dirty="0">
                <a:solidFill>
                  <a:srgbClr val="000000"/>
                </a:solidFill>
                <a:effectLst/>
                <a:latin typeface="Times New Roman" panose="02020603050405020304" pitchFamily="18" charset="0"/>
                <a:ea typeface="Times New Roman" panose="02020603050405020304" pitchFamily="18" charset="0"/>
              </a:rPr>
              <a:t/>
            </a:r>
            <a:br>
              <a:rPr lang="es-ES" sz="1800" b="1" dirty="0">
                <a:solidFill>
                  <a:srgbClr val="000000"/>
                </a:solidFill>
                <a:effectLst/>
                <a:latin typeface="Times New Roman" panose="02020603050405020304" pitchFamily="18" charset="0"/>
                <a:ea typeface="Times New Roman" panose="02020603050405020304" pitchFamily="18" charset="0"/>
              </a:rPr>
            </a:br>
            <a:r>
              <a:rPr lang="en-US" sz="2400" dirty="0">
                <a:solidFill>
                  <a:schemeClr val="tx1"/>
                </a:solidFill>
                <a:effectLst/>
                <a:latin typeface="Times New Roman" panose="02020603050405020304" pitchFamily="18" charset="0"/>
                <a:ea typeface="Times New Roman" panose="02020603050405020304" pitchFamily="18" charset="0"/>
              </a:rPr>
              <a:t/>
            </a:r>
            <a:br>
              <a:rPr lang="en-US" sz="2400" dirty="0">
                <a:solidFill>
                  <a:schemeClr val="tx1"/>
                </a:solidFill>
                <a:effectLst/>
                <a:latin typeface="Times New Roman" panose="02020603050405020304" pitchFamily="18" charset="0"/>
                <a:ea typeface="Times New Roman" panose="02020603050405020304" pitchFamily="18" charset="0"/>
              </a:rPr>
            </a:br>
            <a:endParaRPr lang="en-US" sz="2400" dirty="0">
              <a:solidFill>
                <a:schemeClr val="tx1"/>
              </a:solidFill>
            </a:endParaRPr>
          </a:p>
        </p:txBody>
      </p:sp>
      <p:sp>
        <p:nvSpPr>
          <p:cNvPr id="4" name="Slide Number Placeholder 3">
            <a:extLst>
              <a:ext uri="{FF2B5EF4-FFF2-40B4-BE49-F238E27FC236}">
                <a16:creationId xmlns:a16="http://schemas.microsoft.com/office/drawing/2014/main" id="{9C21DC5C-5D84-D67A-F4FA-F3F794AC4C44}"/>
              </a:ext>
            </a:extLst>
          </p:cNvPr>
          <p:cNvSpPr>
            <a:spLocks noGrp="1"/>
          </p:cNvSpPr>
          <p:nvPr>
            <p:ph type="sldNum" sz="quarter" idx="12"/>
          </p:nvPr>
        </p:nvSpPr>
        <p:spPr/>
        <p:txBody>
          <a:bodyPr/>
          <a:lstStyle/>
          <a:p>
            <a:fld id="{72C07508-5EB2-4DB8-8378-8805A83D3842}" type="slidenum">
              <a:rPr lang="en-US" smtClean="0"/>
              <a:pPr/>
              <a:t>4</a:t>
            </a:fld>
            <a:endParaRPr lang="en-US"/>
          </a:p>
        </p:txBody>
      </p:sp>
      <p:sp>
        <p:nvSpPr>
          <p:cNvPr id="6" name="TextBox 5">
            <a:extLst>
              <a:ext uri="{FF2B5EF4-FFF2-40B4-BE49-F238E27FC236}">
                <a16:creationId xmlns:a16="http://schemas.microsoft.com/office/drawing/2014/main" id="{FAC886C6-EC46-9B70-ED45-D0506D99BEFD}"/>
              </a:ext>
            </a:extLst>
          </p:cNvPr>
          <p:cNvSpPr txBox="1"/>
          <p:nvPr/>
        </p:nvSpPr>
        <p:spPr>
          <a:xfrm>
            <a:off x="152526" y="304882"/>
            <a:ext cx="9448552" cy="5844742"/>
          </a:xfrm>
          <a:prstGeom prst="rect">
            <a:avLst/>
          </a:prstGeom>
          <a:noFill/>
        </p:spPr>
        <p:txBody>
          <a:bodyPr wrap="square">
            <a:spAutoFit/>
          </a:bodyPr>
          <a:lstStyle/>
          <a:p>
            <a:pPr>
              <a:lnSpc>
                <a:spcPct val="150000"/>
              </a:lnSpc>
            </a:pPr>
            <a:r>
              <a:rPr lang="es-ES" sz="2800" dirty="0">
                <a:solidFill>
                  <a:schemeClr val="tx1"/>
                </a:solidFill>
                <a:effectLst/>
                <a:latin typeface="Times New Roman" panose="02020603050405020304" pitchFamily="18" charset="0"/>
                <a:ea typeface="Times New Roman" panose="02020603050405020304" pitchFamily="18" charset="0"/>
              </a:rPr>
              <a:t>1.3. </a:t>
            </a:r>
            <a:r>
              <a:rPr lang="es-ES" sz="2800" dirty="0" err="1">
                <a:solidFill>
                  <a:schemeClr val="tx1"/>
                </a:solidFill>
                <a:effectLst/>
                <a:latin typeface="Times New Roman" panose="02020603050405020304" pitchFamily="18" charset="0"/>
                <a:ea typeface="Times New Roman" panose="02020603050405020304" pitchFamily="18" charset="0"/>
              </a:rPr>
              <a:t>Sinh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viên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phải</a:t>
            </a:r>
            <a:r>
              <a:rPr lang="es-ES" sz="2800" dirty="0">
                <a:solidFill>
                  <a:schemeClr val="tx1"/>
                </a:solidFill>
                <a:effectLst/>
                <a:latin typeface="Times New Roman" panose="02020603050405020304" pitchFamily="18" charset="0"/>
                <a:ea typeface="Times New Roman" panose="02020603050405020304" pitchFamily="18" charset="0"/>
              </a:rPr>
              <a:t> ở </a:t>
            </a:r>
            <a:r>
              <a:rPr lang="es-ES" sz="2800" dirty="0" err="1">
                <a:solidFill>
                  <a:schemeClr val="tx1"/>
                </a:solidFill>
                <a:effectLst/>
                <a:latin typeface="Times New Roman" panose="02020603050405020304" pitchFamily="18" charset="0"/>
                <a:ea typeface="Times New Roman" panose="02020603050405020304" pitchFamily="18" charset="0"/>
              </a:rPr>
              <a:t>đúng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vị</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trí</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thực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tập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theo</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thời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khoá</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biểu</a:t>
            </a:r>
            <a:r>
              <a:rPr lang="en-US" sz="2800" dirty="0">
                <a:solidFill>
                  <a:schemeClr val="tx1"/>
                </a:solidFill>
                <a:effectLst/>
                <a:latin typeface="Times New Roman" panose="02020603050405020304" pitchFamily="18" charset="0"/>
                <a:ea typeface="Times New Roman" panose="02020603050405020304" pitchFamily="18" charset="0"/>
              </a:rPr>
              <a:t/>
            </a:r>
            <a:br>
              <a:rPr lang="en-US" sz="2800" dirty="0">
                <a:solidFill>
                  <a:schemeClr val="tx1"/>
                </a:solidFill>
                <a:effectLst/>
                <a:latin typeface="Times New Roman" panose="02020603050405020304" pitchFamily="18" charset="0"/>
                <a:ea typeface="Times New Roman" panose="02020603050405020304" pitchFamily="18" charset="0"/>
              </a:rPr>
            </a:b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Sinh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viên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không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được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tự</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tiện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lại</a:t>
            </a:r>
            <a:r>
              <a:rPr lang="es-ES" sz="2800" dirty="0">
                <a:solidFill>
                  <a:schemeClr val="tx1"/>
                </a:solidFill>
                <a:effectLst/>
                <a:latin typeface="Times New Roman" panose="02020603050405020304" pitchFamily="18" charset="0"/>
                <a:ea typeface="Times New Roman" panose="02020603050405020304" pitchFamily="18" charset="0"/>
              </a:rPr>
              <a:t> ở </a:t>
            </a:r>
            <a:r>
              <a:rPr lang="es-ES" sz="2800" dirty="0" err="1">
                <a:solidFill>
                  <a:schemeClr val="tx1"/>
                </a:solidFill>
                <a:effectLst/>
                <a:latin typeface="Times New Roman" panose="02020603050405020304" pitchFamily="18" charset="0"/>
                <a:ea typeface="Times New Roman" panose="02020603050405020304" pitchFamily="18" charset="0"/>
              </a:rPr>
              <a:t>những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nơi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khác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trong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xưởng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không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được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hút</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thuốc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lá</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và</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không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dùng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điện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thoại</a:t>
            </a:r>
            <a:r>
              <a:rPr lang="es-ES" sz="2800" dirty="0">
                <a:solidFill>
                  <a:schemeClr val="tx1"/>
                </a:solidFill>
                <a:effectLst/>
                <a:latin typeface="Times New Roman" panose="02020603050405020304" pitchFamily="18" charset="0"/>
                <a:ea typeface="Times New Roman" panose="02020603050405020304" pitchFamily="18" charset="0"/>
              </a:rPr>
              <a:t> di </a:t>
            </a:r>
            <a:r>
              <a:rPr lang="es-ES" sz="2800" dirty="0" err="1">
                <a:solidFill>
                  <a:schemeClr val="tx1"/>
                </a:solidFill>
                <a:effectLst/>
                <a:latin typeface="Times New Roman" panose="02020603050405020304" pitchFamily="18" charset="0"/>
                <a:ea typeface="Times New Roman" panose="02020603050405020304" pitchFamily="18" charset="0"/>
              </a:rPr>
              <a:t>động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trong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khu</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vực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thực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tập</a:t>
            </a:r>
            <a:r>
              <a:rPr lang="es-ES" sz="2800" dirty="0">
                <a:solidFill>
                  <a:schemeClr val="tx1"/>
                </a:solidFill>
                <a:effectLst/>
                <a:latin typeface="Times New Roman" panose="02020603050405020304" pitchFamily="18" charset="0"/>
                <a:ea typeface="Times New Roman" panose="02020603050405020304" pitchFamily="18" charset="0"/>
              </a:rPr>
              <a:t>. </a:t>
            </a:r>
            <a:r>
              <a:rPr lang="en-US" sz="2800" dirty="0">
                <a:solidFill>
                  <a:schemeClr val="tx1"/>
                </a:solidFill>
                <a:effectLst/>
                <a:latin typeface="Times New Roman" panose="02020603050405020304" pitchFamily="18" charset="0"/>
                <a:ea typeface="Times New Roman" panose="02020603050405020304" pitchFamily="18" charset="0"/>
              </a:rPr>
              <a:t/>
            </a:r>
            <a:br>
              <a:rPr lang="en-US" sz="2800" dirty="0">
                <a:solidFill>
                  <a:schemeClr val="tx1"/>
                </a:solidFill>
                <a:effectLst/>
                <a:latin typeface="Times New Roman" panose="02020603050405020304" pitchFamily="18" charset="0"/>
                <a:ea typeface="Times New Roman" panose="02020603050405020304" pitchFamily="18" charset="0"/>
              </a:rPr>
            </a:br>
            <a:r>
              <a:rPr lang="es-ES" sz="2800" dirty="0">
                <a:solidFill>
                  <a:schemeClr val="tx1"/>
                </a:solidFill>
                <a:effectLst/>
                <a:latin typeface="Times New Roman" panose="02020603050405020304" pitchFamily="18" charset="0"/>
                <a:ea typeface="Times New Roman" panose="02020603050405020304" pitchFamily="18" charset="0"/>
              </a:rPr>
              <a:t>1.4. </a:t>
            </a:r>
            <a:r>
              <a:rPr lang="es-ES" sz="2800" dirty="0" err="1">
                <a:solidFill>
                  <a:schemeClr val="tx1"/>
                </a:solidFill>
                <a:effectLst/>
                <a:latin typeface="Times New Roman" panose="02020603050405020304" pitchFamily="18" charset="0"/>
                <a:ea typeface="Times New Roman" panose="02020603050405020304" pitchFamily="18" charset="0"/>
              </a:rPr>
              <a:t>Tập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vở</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sách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cặp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phải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để</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ngăn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nắp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trên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kệ</a:t>
            </a:r>
            <a:r>
              <a:rPr lang="es-ES" sz="2800" dirty="0">
                <a:solidFill>
                  <a:schemeClr val="tx1"/>
                </a:solidFill>
                <a:effectLst/>
                <a:latin typeface="Times New Roman" panose="02020603050405020304" pitchFamily="18" charset="0"/>
                <a:ea typeface="Times New Roman" panose="02020603050405020304" pitchFamily="18" charset="0"/>
              </a:rPr>
              <a:t>.</a:t>
            </a:r>
            <a:r>
              <a:rPr lang="en-US" sz="2800" dirty="0">
                <a:solidFill>
                  <a:schemeClr val="tx1"/>
                </a:solidFill>
                <a:effectLst/>
                <a:latin typeface="Times New Roman" panose="02020603050405020304" pitchFamily="18" charset="0"/>
                <a:ea typeface="Times New Roman" panose="02020603050405020304" pitchFamily="18" charset="0"/>
              </a:rPr>
              <a:t/>
            </a:r>
            <a:br>
              <a:rPr lang="en-US" sz="2800" dirty="0">
                <a:solidFill>
                  <a:schemeClr val="tx1"/>
                </a:solidFill>
                <a:effectLst/>
                <a:latin typeface="Times New Roman" panose="02020603050405020304" pitchFamily="18" charset="0"/>
                <a:ea typeface="Times New Roman" panose="02020603050405020304" pitchFamily="18" charset="0"/>
              </a:rPr>
            </a:br>
            <a:r>
              <a:rPr lang="es-ES" sz="2800" dirty="0">
                <a:solidFill>
                  <a:schemeClr val="tx1"/>
                </a:solidFill>
                <a:effectLst/>
                <a:latin typeface="Times New Roman" panose="02020603050405020304" pitchFamily="18" charset="0"/>
                <a:ea typeface="Times New Roman" panose="02020603050405020304" pitchFamily="18" charset="0"/>
              </a:rPr>
              <a:t>1.5. </a:t>
            </a:r>
            <a:r>
              <a:rPr lang="es-ES" sz="2800" dirty="0" err="1">
                <a:solidFill>
                  <a:schemeClr val="tx1"/>
                </a:solidFill>
                <a:effectLst/>
                <a:latin typeface="Times New Roman" panose="02020603050405020304" pitchFamily="18" charset="0"/>
                <a:ea typeface="Times New Roman" panose="02020603050405020304" pitchFamily="18" charset="0"/>
              </a:rPr>
              <a:t>Sinh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viên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không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được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tiếp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xúc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vận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hành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thiết</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bị</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khi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chưa</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được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hướng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dẫn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hoặc</a:t>
            </a:r>
            <a:r>
              <a:rPr lang="es-ES" sz="2800" dirty="0">
                <a:solidFill>
                  <a:schemeClr val="tx1"/>
                </a:solidFill>
                <a:effectLst/>
                <a:latin typeface="Times New Roman" panose="02020603050405020304" pitchFamily="18" charset="0"/>
                <a:ea typeface="Times New Roman" panose="02020603050405020304" pitchFamily="18" charset="0"/>
              </a:rPr>
              <a:t> cho </a:t>
            </a:r>
            <a:r>
              <a:rPr lang="es-ES" sz="2800" dirty="0" err="1">
                <a:solidFill>
                  <a:schemeClr val="tx1"/>
                </a:solidFill>
                <a:effectLst/>
                <a:latin typeface="Times New Roman" panose="02020603050405020304" pitchFamily="18" charset="0"/>
                <a:ea typeface="Times New Roman" panose="02020603050405020304" pitchFamily="18" charset="0"/>
              </a:rPr>
              <a:t>phép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của</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giáo</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viên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phụ</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trách</a:t>
            </a:r>
            <a:r>
              <a:rPr lang="es-ES" sz="2800" dirty="0">
                <a:solidFill>
                  <a:schemeClr val="tx1"/>
                </a:solidFill>
                <a:effectLst/>
                <a:latin typeface="Times New Roman" panose="02020603050405020304" pitchFamily="18" charset="0"/>
                <a:ea typeface="Times New Roman" panose="02020603050405020304" pitchFamily="18" charset="0"/>
              </a:rPr>
              <a:t>. </a:t>
            </a:r>
            <a:r>
              <a:rPr lang="en-US" sz="2800" dirty="0">
                <a:solidFill>
                  <a:schemeClr val="tx1"/>
                </a:solidFill>
                <a:effectLst/>
                <a:latin typeface="Times New Roman" panose="02020603050405020304" pitchFamily="18" charset="0"/>
                <a:ea typeface="Times New Roman" panose="02020603050405020304" pitchFamily="18" charset="0"/>
              </a:rPr>
              <a:t/>
            </a:r>
            <a:br>
              <a:rPr lang="en-US" sz="2800" dirty="0">
                <a:solidFill>
                  <a:schemeClr val="tx1"/>
                </a:solidFill>
                <a:effectLst/>
                <a:latin typeface="Times New Roman" panose="02020603050405020304" pitchFamily="18" charset="0"/>
                <a:ea typeface="Times New Roman" panose="02020603050405020304" pitchFamily="18" charset="0"/>
              </a:rPr>
            </a:br>
            <a:r>
              <a:rPr lang="es-ES" sz="2800" dirty="0">
                <a:solidFill>
                  <a:schemeClr val="tx1"/>
                </a:solidFill>
                <a:effectLst/>
                <a:latin typeface="Times New Roman" panose="02020603050405020304" pitchFamily="18" charset="0"/>
                <a:ea typeface="Times New Roman" panose="02020603050405020304" pitchFamily="18" charset="0"/>
              </a:rPr>
              <a:t>1.6. </a:t>
            </a:r>
            <a:r>
              <a:rPr lang="es-ES" sz="2800" dirty="0" err="1">
                <a:solidFill>
                  <a:schemeClr val="tx1"/>
                </a:solidFill>
                <a:effectLst/>
                <a:latin typeface="Times New Roman" panose="02020603050405020304" pitchFamily="18" charset="0"/>
                <a:ea typeface="Times New Roman" panose="02020603050405020304" pitchFamily="18" charset="0"/>
              </a:rPr>
              <a:t>Sinh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viên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phải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chấp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hành</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nội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quy</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an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toàn</a:t>
            </a:r>
            <a:r>
              <a:rPr lang="en-US" sz="2800" dirty="0">
                <a:latin typeface="Times New Roman" panose="02020603050405020304" pitchFamily="18" charset="0"/>
                <a:ea typeface="Times New Roman" panose="02020603050405020304" pitchFamily="18" charset="0"/>
              </a:rPr>
              <a:t> </a:t>
            </a:r>
            <a:r>
              <a:rPr lang="es-ES" sz="2800" dirty="0">
                <a:solidFill>
                  <a:schemeClr val="tx1"/>
                </a:solidFill>
                <a:effectLst/>
                <a:latin typeface="Times New Roman" panose="02020603050405020304" pitchFamily="18" charset="0"/>
                <a:ea typeface="Times New Roman" panose="02020603050405020304" pitchFamily="18" charset="0"/>
              </a:rPr>
              <a:t>PCCC </a:t>
            </a:r>
            <a:r>
              <a:rPr lang="es-ES" sz="2800" dirty="0" err="1">
                <a:solidFill>
                  <a:schemeClr val="tx1"/>
                </a:solidFill>
                <a:effectLst/>
                <a:latin typeface="Times New Roman" panose="02020603050405020304" pitchFamily="18" charset="0"/>
                <a:ea typeface="Times New Roman" panose="02020603050405020304" pitchFamily="18" charset="0"/>
              </a:rPr>
              <a:t>của</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xưởng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thực</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tập</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và</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nội</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quy</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an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toàn</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của</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từng</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mô</a:t>
            </a:r>
            <a:r>
              <a:rPr lang="es-ES" sz="2800" dirty="0">
                <a:solidFill>
                  <a:schemeClr val="tx1"/>
                </a:solidFill>
                <a:effectLst/>
                <a:latin typeface="Times New Roman" panose="02020603050405020304" pitchFamily="18" charset="0"/>
                <a:ea typeface="Times New Roman" panose="02020603050405020304" pitchFamily="18" charset="0"/>
              </a:rPr>
              <a:t> </a:t>
            </a:r>
            <a:r>
              <a:rPr lang="es-ES" sz="2800" dirty="0" err="1">
                <a:solidFill>
                  <a:schemeClr val="tx1"/>
                </a:solidFill>
                <a:effectLst/>
                <a:latin typeface="Times New Roman" panose="02020603050405020304" pitchFamily="18" charset="0"/>
                <a:ea typeface="Times New Roman" panose="02020603050405020304" pitchFamily="18" charset="0"/>
              </a:rPr>
              <a:t>đun</a:t>
            </a:r>
            <a:r>
              <a:rPr lang="es-ES" sz="2800" dirty="0">
                <a:solidFill>
                  <a:schemeClr val="tx1"/>
                </a:solidFill>
                <a:effectLst/>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506778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FCE887-3C60-FF9D-618F-62A98D1838A9}"/>
              </a:ext>
            </a:extLst>
          </p:cNvPr>
          <p:cNvSpPr>
            <a:spLocks noGrp="1"/>
          </p:cNvSpPr>
          <p:nvPr>
            <p:ph idx="1"/>
          </p:nvPr>
        </p:nvSpPr>
        <p:spPr>
          <a:xfrm>
            <a:off x="76328" y="76288"/>
            <a:ext cx="9677146" cy="4525963"/>
          </a:xfrm>
        </p:spPr>
        <p:txBody>
          <a:bodyPr>
            <a:normAutofit fontScale="77500" lnSpcReduction="20000"/>
          </a:bodyPr>
          <a:lstStyle/>
          <a:p>
            <a:pPr algn="just">
              <a:lnSpc>
                <a:spcPct val="150000"/>
              </a:lnSpc>
            </a:pPr>
            <a:r>
              <a:rPr lang="en-US" sz="2400" b="1" dirty="0">
                <a:effectLst/>
                <a:latin typeface="Times New Roman" panose="02020603050405020304" pitchFamily="18" charset="0"/>
                <a:ea typeface="Times New Roman" panose="02020603050405020304" pitchFamily="18" charset="0"/>
              </a:rPr>
              <a:t>2.. </a:t>
            </a:r>
            <a:r>
              <a:rPr lang="en-US" sz="2400" b="1" dirty="0" err="1">
                <a:effectLst/>
                <a:latin typeface="Times New Roman" panose="02020603050405020304" pitchFamily="18" charset="0"/>
                <a:ea typeface="Times New Roman" panose="02020603050405020304" pitchFamily="18" charset="0"/>
              </a:rPr>
              <a:t>Biện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pháp</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kỹ</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thuật</a:t>
            </a:r>
            <a:r>
              <a:rPr lang="en-US" sz="2400" b="1" dirty="0">
                <a:effectLst/>
                <a:latin typeface="Times New Roman" panose="02020603050405020304" pitchFamily="18" charset="0"/>
                <a:ea typeface="Times New Roman" panose="02020603050405020304" pitchFamily="18" charset="0"/>
              </a:rPr>
              <a:t> an </a:t>
            </a:r>
            <a:r>
              <a:rPr lang="en-US" sz="2400" b="1" dirty="0" err="1">
                <a:effectLst/>
                <a:latin typeface="Times New Roman" panose="02020603050405020304" pitchFamily="18" charset="0"/>
                <a:ea typeface="Times New Roman" panose="02020603050405020304" pitchFamily="18" charset="0"/>
              </a:rPr>
              <a:t>toàn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động</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khi</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hàn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hồ</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quang</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tay</a:t>
            </a:r>
            <a:endParaRPr lang="en-US" sz="2400" dirty="0">
              <a:effectLst/>
              <a:latin typeface="Times New Roman" panose="02020603050405020304" pitchFamily="18" charset="0"/>
              <a:ea typeface="Times New Roman" panose="02020603050405020304" pitchFamily="18" charset="0"/>
            </a:endParaRPr>
          </a:p>
          <a:p>
            <a:pPr algn="just">
              <a:lnSpc>
                <a:spcPct val="150000"/>
              </a:lnSpc>
            </a:pPr>
            <a:r>
              <a:rPr lang="en-US" sz="2400" i="1" dirty="0">
                <a:effectLst/>
                <a:latin typeface="Times New Roman" panose="02020603050405020304" pitchFamily="18" charset="0"/>
                <a:ea typeface="Times New Roman" panose="02020603050405020304" pitchFamily="18" charset="0"/>
              </a:rPr>
              <a:t>2.1. </a:t>
            </a:r>
            <a:r>
              <a:rPr lang="en-US" sz="2400" i="1" dirty="0" err="1">
                <a:effectLst/>
                <a:latin typeface="Times New Roman" panose="02020603050405020304" pitchFamily="18" charset="0"/>
                <a:ea typeface="Times New Roman" panose="02020603050405020304" pitchFamily="18" charset="0"/>
              </a:rPr>
              <a:t>Kỹ</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thuật</a:t>
            </a:r>
            <a:r>
              <a:rPr lang="en-US" sz="2400" i="1" dirty="0">
                <a:effectLst/>
                <a:latin typeface="Times New Roman" panose="02020603050405020304" pitchFamily="18" charset="0"/>
                <a:ea typeface="Times New Roman" panose="02020603050405020304" pitchFamily="18" charset="0"/>
              </a:rPr>
              <a:t> an </a:t>
            </a:r>
            <a:r>
              <a:rPr lang="en-US" sz="2400" i="1" dirty="0" err="1">
                <a:effectLst/>
                <a:latin typeface="Times New Roman" panose="02020603050405020304" pitchFamily="18" charset="0"/>
                <a:ea typeface="Times New Roman" panose="02020603050405020304" pitchFamily="18" charset="0"/>
              </a:rPr>
              <a:t>toàn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tránh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ánh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sáng</a:t>
            </a:r>
            <a:r>
              <a:rPr lang="en-US" sz="2400" i="1" dirty="0">
                <a:effectLst/>
                <a:latin typeface="Times New Roman" panose="02020603050405020304" pitchFamily="18" charset="0"/>
                <a:ea typeface="Times New Roman" panose="02020603050405020304" pitchFamily="18" charset="0"/>
              </a:rPr>
              <a:t> do </a:t>
            </a:r>
            <a:r>
              <a:rPr lang="en-US" sz="2400" i="1" dirty="0" err="1">
                <a:effectLst/>
                <a:latin typeface="Times New Roman" panose="02020603050405020304" pitchFamily="18" charset="0"/>
                <a:ea typeface="Times New Roman" panose="02020603050405020304" pitchFamily="18" charset="0"/>
              </a:rPr>
              <a:t>hồ</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quang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phát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và</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những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kim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loại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nóng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chảy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bắn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ra</a:t>
            </a:r>
            <a:endParaRPr lang="en-US" sz="2400" dirty="0">
              <a:effectLst/>
              <a:latin typeface="Times New Roman" panose="02020603050405020304" pitchFamily="18" charset="0"/>
              <a:ea typeface="Times New Roman" panose="02020603050405020304" pitchFamily="18" charset="0"/>
            </a:endParaRPr>
          </a:p>
          <a:p>
            <a:pPr indent="457200" algn="just">
              <a:lnSpc>
                <a:spcPct val="150000"/>
              </a:lnSpc>
            </a:pPr>
            <a:r>
              <a:rPr lang="en-US" sz="2400" dirty="0">
                <a:effectLst/>
                <a:latin typeface="Times New Roman" panose="02020603050405020304" pitchFamily="18" charset="0"/>
                <a:ea typeface="Times New Roman" panose="02020603050405020304" pitchFamily="18" charset="0"/>
              </a:rPr>
              <a:t>- Khi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phải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trang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đầy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đủ</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cụ</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mặt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cùng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mũ</a:t>
            </a:r>
            <a:r>
              <a:rPr lang="en-US" sz="2400" dirty="0">
                <a:effectLst/>
                <a:latin typeface="Times New Roman" panose="02020603050405020304" pitchFamily="18" charset="0"/>
                <a:ea typeface="Times New Roman" panose="02020603050405020304" pitchFamily="18" charset="0"/>
              </a:rPr>
              <a:t> , </a:t>
            </a:r>
            <a:r>
              <a:rPr lang="en-US" sz="2400" dirty="0" err="1">
                <a:effectLst/>
                <a:latin typeface="Times New Roman" panose="02020603050405020304" pitchFamily="18" charset="0"/>
                <a:ea typeface="Times New Roman" panose="02020603050405020304" pitchFamily="18" charset="0"/>
              </a:rPr>
              <a:t>găng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tay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giày</a:t>
            </a:r>
            <a:r>
              <a:rPr lang="en-US" sz="2400" dirty="0">
                <a:effectLst/>
                <a:latin typeface="Times New Roman" panose="02020603050405020304" pitchFamily="18" charset="0"/>
                <a:ea typeface="Times New Roman" panose="02020603050405020304" pitchFamily="18" charset="0"/>
              </a:rPr>
              <a:t> da, </a:t>
            </a:r>
            <a:r>
              <a:rPr lang="en-US" sz="2400" dirty="0" err="1">
                <a:effectLst/>
                <a:latin typeface="Times New Roman" panose="02020603050405020304" pitchFamily="18" charset="0"/>
                <a:ea typeface="Times New Roman" panose="02020603050405020304" pitchFamily="18" charset="0"/>
              </a:rPr>
              <a:t>quần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áo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bạt</a:t>
            </a:r>
            <a:r>
              <a:rPr lang="en-US" sz="2400" dirty="0">
                <a:effectLst/>
                <a:latin typeface="Times New Roman" panose="02020603050405020304" pitchFamily="18" charset="0"/>
                <a:ea typeface="Times New Roman" panose="02020603050405020304" pitchFamily="18" charset="0"/>
              </a:rPr>
              <a:t>...</a:t>
            </a:r>
          </a:p>
          <a:p>
            <a:pPr indent="457200" algn="just">
              <a:lnSpc>
                <a:spcPct val="150000"/>
              </a:lnSpc>
            </a:pPr>
            <a:r>
              <a:rPr lang="pt-BR" sz="2400" dirty="0">
                <a:effectLst/>
                <a:latin typeface="Times New Roman" panose="02020603050405020304" pitchFamily="18" charset="0"/>
                <a:ea typeface="Times New Roman" panose="02020603050405020304" pitchFamily="18" charset="0"/>
              </a:rPr>
              <a:t>- Xung quanh nơi làm việc không để những chất dễ cháy, dễ nổ, lúc làm việc trên cao phải có những tấm che để tránh những kim loại nóng chảy nhỏ giọt xuống làm người ở dưới bị bỏng hoặc gây nên hỏa hoạn.</a:t>
            </a:r>
            <a:endParaRPr lang="en-US" sz="2400" dirty="0">
              <a:effectLst/>
              <a:latin typeface="Times New Roman" panose="02020603050405020304" pitchFamily="18" charset="0"/>
              <a:ea typeface="Times New Roman" panose="02020603050405020304" pitchFamily="18" charset="0"/>
            </a:endParaRPr>
          </a:p>
          <a:p>
            <a:pPr indent="457200" algn="just">
              <a:lnSpc>
                <a:spcPct val="150000"/>
              </a:lnSpc>
            </a:pPr>
            <a:r>
              <a:rPr lang="pt-BR" sz="2400" dirty="0">
                <a:effectLst/>
                <a:latin typeface="Times New Roman" panose="02020603050405020304" pitchFamily="18" charset="0"/>
                <a:ea typeface="Times New Roman" panose="02020603050405020304" pitchFamily="18" charset="0"/>
              </a:rPr>
              <a:t>- Xung quanh nơi làm việc phải để những tấm che, trước khi mồi hồ quang phải quan sát bên cạnh để tránh những tia sáng hồ quang ảnh hưởng đến sức khỏe của những người làm việc xung quanh.</a:t>
            </a: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DE817C1A-7B16-1095-56E3-CDC9B3D481EA}"/>
              </a:ext>
            </a:extLst>
          </p:cNvPr>
          <p:cNvSpPr>
            <a:spLocks noGrp="1"/>
          </p:cNvSpPr>
          <p:nvPr>
            <p:ph type="sldNum" sz="quarter" idx="12"/>
          </p:nvPr>
        </p:nvSpPr>
        <p:spPr/>
        <p:txBody>
          <a:bodyPr/>
          <a:lstStyle/>
          <a:p>
            <a:fld id="{72C07508-5EB2-4DB8-8378-8805A83D3842}" type="slidenum">
              <a:rPr lang="en-US" smtClean="0"/>
              <a:pPr/>
              <a:t>5</a:t>
            </a:fld>
            <a:endParaRPr lang="en-US"/>
          </a:p>
        </p:txBody>
      </p:sp>
    </p:spTree>
    <p:extLst>
      <p:ext uri="{BB962C8B-B14F-4D97-AF65-F5344CB8AC3E}">
        <p14:creationId xmlns:p14="http://schemas.microsoft.com/office/powerpoint/2010/main" val="1667596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BB9042-3FA5-7B2C-A59A-D0C3F4889665}"/>
              </a:ext>
            </a:extLst>
          </p:cNvPr>
          <p:cNvSpPr>
            <a:spLocks noGrp="1"/>
          </p:cNvSpPr>
          <p:nvPr>
            <p:ph idx="1"/>
          </p:nvPr>
        </p:nvSpPr>
        <p:spPr>
          <a:xfrm>
            <a:off x="228724" y="76288"/>
            <a:ext cx="9524750" cy="4525963"/>
          </a:xfrm>
        </p:spPr>
        <p:txBody>
          <a:bodyPr>
            <a:normAutofit fontScale="70000" lnSpcReduction="20000"/>
          </a:bodyPr>
          <a:lstStyle/>
          <a:p>
            <a:pPr algn="just">
              <a:lnSpc>
                <a:spcPct val="150000"/>
              </a:lnSpc>
            </a:pPr>
            <a:r>
              <a:rPr lang="pt-BR" sz="2800" i="1" dirty="0">
                <a:effectLst/>
                <a:latin typeface="Times New Roman" panose="02020603050405020304" pitchFamily="18" charset="0"/>
                <a:ea typeface="Times New Roman" panose="02020603050405020304" pitchFamily="18" charset="0"/>
              </a:rPr>
              <a:t>2.2. Kỹ thuật an toàn nhằm tránh bị điện giật</a:t>
            </a:r>
            <a:endParaRPr lang="en-US" sz="2800" dirty="0">
              <a:effectLst/>
              <a:latin typeface="Times New Roman" panose="02020603050405020304" pitchFamily="18" charset="0"/>
              <a:ea typeface="Times New Roman" panose="02020603050405020304" pitchFamily="18" charset="0"/>
            </a:endParaRPr>
          </a:p>
          <a:p>
            <a:pPr indent="457200" algn="just">
              <a:lnSpc>
                <a:spcPct val="150000"/>
              </a:lnSpc>
            </a:pPr>
            <a:r>
              <a:rPr lang="pt-BR" sz="2800" dirty="0">
                <a:effectLst/>
                <a:latin typeface="Times New Roman" panose="02020603050405020304" pitchFamily="18" charset="0"/>
                <a:ea typeface="Times New Roman" panose="02020603050405020304" pitchFamily="18" charset="0"/>
              </a:rPr>
              <a:t>- Vỏ ngoài của máy hàn và cầu dao cần phải tiếp đất tốt để tránh tình trạng hở điện gây nên tai nạn.</a:t>
            </a:r>
            <a:endParaRPr lang="en-US" sz="2800" dirty="0">
              <a:effectLst/>
              <a:latin typeface="Times New Roman" panose="02020603050405020304" pitchFamily="18" charset="0"/>
              <a:ea typeface="Times New Roman" panose="02020603050405020304" pitchFamily="18" charset="0"/>
            </a:endParaRPr>
          </a:p>
          <a:p>
            <a:pPr indent="457200" algn="just">
              <a:lnSpc>
                <a:spcPct val="150000"/>
              </a:lnSpc>
            </a:pPr>
            <a:r>
              <a:rPr lang="pt-BR" sz="2800" dirty="0">
                <a:effectLst/>
                <a:latin typeface="Times New Roman" panose="02020603050405020304" pitchFamily="18" charset="0"/>
                <a:ea typeface="Times New Roman" panose="02020603050405020304" pitchFamily="18" charset="0"/>
              </a:rPr>
              <a:t>- Tất cả những dây dẫn dùng để hàn phải được cách điện tốt, tránh tình trạng bị đè hỏng hoặc bị cháy.</a:t>
            </a:r>
            <a:endParaRPr lang="en-US" sz="2800" dirty="0">
              <a:effectLst/>
              <a:latin typeface="Times New Roman" panose="02020603050405020304" pitchFamily="18" charset="0"/>
              <a:ea typeface="Times New Roman" panose="02020603050405020304" pitchFamily="18" charset="0"/>
            </a:endParaRPr>
          </a:p>
          <a:p>
            <a:pPr indent="457200" algn="just">
              <a:lnSpc>
                <a:spcPct val="150000"/>
              </a:lnSpc>
            </a:pPr>
            <a:r>
              <a:rPr lang="pt-BR" sz="2800" dirty="0">
                <a:effectLst/>
                <a:latin typeface="Times New Roman" panose="02020603050405020304" pitchFamily="18" charset="0"/>
                <a:ea typeface="Times New Roman" panose="02020603050405020304" pitchFamily="18" charset="0"/>
              </a:rPr>
              <a:t>- Khi ngắt hoặc đóng cầu dao thường phải đeo găng tay da khô và nghiêng đầu về một bên để tránh tình trạng bị bỏng do tia lửa điện gây nên.</a:t>
            </a:r>
            <a:endParaRPr lang="en-US" sz="2800" dirty="0">
              <a:effectLst/>
              <a:latin typeface="Times New Roman" panose="02020603050405020304" pitchFamily="18" charset="0"/>
              <a:ea typeface="Times New Roman" panose="02020603050405020304" pitchFamily="18" charset="0"/>
            </a:endParaRPr>
          </a:p>
          <a:p>
            <a:pPr indent="457200" algn="just">
              <a:lnSpc>
                <a:spcPct val="150000"/>
              </a:lnSpc>
            </a:pPr>
            <a:r>
              <a:rPr lang="pt-BR" sz="2800" dirty="0">
                <a:effectLst/>
                <a:latin typeface="Times New Roman" panose="02020603050405020304" pitchFamily="18" charset="0"/>
                <a:ea typeface="Times New Roman" panose="02020603050405020304" pitchFamily="18" charset="0"/>
              </a:rPr>
              <a:t>- Tay cầm kìm hàn, găng tay da, quần áo làm việc và giày phải khô ráo.</a:t>
            </a:r>
            <a:endParaRPr lang="en-US" sz="2800" dirty="0">
              <a:effectLst/>
              <a:latin typeface="Times New Roman" panose="02020603050405020304" pitchFamily="18" charset="0"/>
              <a:ea typeface="Times New Roman" panose="02020603050405020304" pitchFamily="18" charset="0"/>
            </a:endParaRPr>
          </a:p>
          <a:p>
            <a:r>
              <a:rPr lang="pt-BR" sz="2800" dirty="0">
                <a:effectLst/>
                <a:latin typeface="Times New Roman" panose="02020603050405020304" pitchFamily="18" charset="0"/>
                <a:ea typeface="Times New Roman" panose="02020603050405020304" pitchFamily="18" charset="0"/>
              </a:rPr>
              <a:t>- Khi làm việc ở những nơi ẩm ướt  phải đi giày cao su hoặc dùng tấm gỗ khô để lót ở dưới chân.</a:t>
            </a:r>
            <a:endParaRPr lang="en-US" sz="2800" dirty="0"/>
          </a:p>
        </p:txBody>
      </p:sp>
      <p:sp>
        <p:nvSpPr>
          <p:cNvPr id="4" name="Slide Number Placeholder 3">
            <a:extLst>
              <a:ext uri="{FF2B5EF4-FFF2-40B4-BE49-F238E27FC236}">
                <a16:creationId xmlns:a16="http://schemas.microsoft.com/office/drawing/2014/main" id="{7E77A1E6-67CA-FAB6-79DE-0485B84C88F9}"/>
              </a:ext>
            </a:extLst>
          </p:cNvPr>
          <p:cNvSpPr>
            <a:spLocks noGrp="1"/>
          </p:cNvSpPr>
          <p:nvPr>
            <p:ph type="sldNum" sz="quarter" idx="12"/>
          </p:nvPr>
        </p:nvSpPr>
        <p:spPr/>
        <p:txBody>
          <a:bodyPr/>
          <a:lstStyle/>
          <a:p>
            <a:fld id="{72C07508-5EB2-4DB8-8378-8805A83D3842}" type="slidenum">
              <a:rPr lang="en-US" smtClean="0"/>
              <a:pPr/>
              <a:t>6</a:t>
            </a:fld>
            <a:endParaRPr lang="en-US"/>
          </a:p>
        </p:txBody>
      </p:sp>
    </p:spTree>
    <p:extLst>
      <p:ext uri="{BB962C8B-B14F-4D97-AF65-F5344CB8AC3E}">
        <p14:creationId xmlns:p14="http://schemas.microsoft.com/office/powerpoint/2010/main" val="2491316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4F9C67-6351-747E-12F8-27AEF2DFEB11}"/>
              </a:ext>
            </a:extLst>
          </p:cNvPr>
          <p:cNvSpPr>
            <a:spLocks noGrp="1"/>
          </p:cNvSpPr>
          <p:nvPr>
            <p:ph type="sldNum" sz="quarter" idx="12"/>
          </p:nvPr>
        </p:nvSpPr>
        <p:spPr/>
        <p:txBody>
          <a:bodyPr/>
          <a:lstStyle/>
          <a:p>
            <a:fld id="{72C07508-5EB2-4DB8-8378-8805A83D3842}" type="slidenum">
              <a:rPr lang="en-US" smtClean="0"/>
              <a:pPr/>
              <a:t>7</a:t>
            </a:fld>
            <a:endParaRPr lang="en-US"/>
          </a:p>
        </p:txBody>
      </p:sp>
      <p:sp>
        <p:nvSpPr>
          <p:cNvPr id="7" name="TextBox 6">
            <a:extLst>
              <a:ext uri="{FF2B5EF4-FFF2-40B4-BE49-F238E27FC236}">
                <a16:creationId xmlns:a16="http://schemas.microsoft.com/office/drawing/2014/main" id="{744987E2-1276-C983-815F-414094F7BDEF}"/>
              </a:ext>
            </a:extLst>
          </p:cNvPr>
          <p:cNvSpPr txBox="1"/>
          <p:nvPr/>
        </p:nvSpPr>
        <p:spPr>
          <a:xfrm>
            <a:off x="152526" y="304882"/>
            <a:ext cx="9524750" cy="2677656"/>
          </a:xfrm>
          <a:prstGeom prst="rect">
            <a:avLst/>
          </a:prstGeom>
          <a:noFill/>
        </p:spPr>
        <p:txBody>
          <a:bodyPr wrap="square">
            <a:spAutoFit/>
          </a:bodyPr>
          <a:lstStyle/>
          <a:p>
            <a:pPr algn="just">
              <a:lnSpc>
                <a:spcPct val="150000"/>
              </a:lnSpc>
              <a:tabLst>
                <a:tab pos="-90170" algn="l"/>
                <a:tab pos="228600" algn="l"/>
                <a:tab pos="401002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hàn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tabLst>
                <a:tab pos="-90170" algn="l"/>
                <a:tab pos="2286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nửa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chu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qua 1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nửa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chu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qua 2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chu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ổn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1027" name="Picture 3">
            <a:extLst>
              <a:ext uri="{FF2B5EF4-FFF2-40B4-BE49-F238E27FC236}">
                <a16:creationId xmlns:a16="http://schemas.microsoft.com/office/drawing/2014/main" id="{29EEFD0B-A178-E52F-EAE1-73E06EFB6A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79" y="2982538"/>
            <a:ext cx="6424668" cy="357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273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DDC11A-BEE4-5EFD-1E29-E8D3F74ACB53}"/>
              </a:ext>
            </a:extLst>
          </p:cNvPr>
          <p:cNvSpPr>
            <a:spLocks noGrp="1"/>
          </p:cNvSpPr>
          <p:nvPr>
            <p:ph type="sldNum" sz="quarter" idx="12"/>
          </p:nvPr>
        </p:nvSpPr>
        <p:spPr/>
        <p:txBody>
          <a:bodyPr/>
          <a:lstStyle/>
          <a:p>
            <a:fld id="{72C07508-5EB2-4DB8-8378-8805A83D3842}" type="slidenum">
              <a:rPr lang="en-US" smtClean="0"/>
              <a:pPr/>
              <a:t>8</a:t>
            </a:fld>
            <a:endParaRPr lang="en-US"/>
          </a:p>
        </p:txBody>
      </p:sp>
      <p:sp>
        <p:nvSpPr>
          <p:cNvPr id="6" name="TextBox 5">
            <a:extLst>
              <a:ext uri="{FF2B5EF4-FFF2-40B4-BE49-F238E27FC236}">
                <a16:creationId xmlns:a16="http://schemas.microsoft.com/office/drawing/2014/main" id="{AD480395-5F7C-7EEA-FBC2-3ED98BDC798D}"/>
              </a:ext>
            </a:extLst>
          </p:cNvPr>
          <p:cNvSpPr txBox="1"/>
          <p:nvPr/>
        </p:nvSpPr>
        <p:spPr>
          <a:xfrm>
            <a:off x="152526" y="76288"/>
            <a:ext cx="9448552" cy="2492990"/>
          </a:xfrm>
          <a:prstGeom prst="rect">
            <a:avLst/>
          </a:prstGeom>
          <a:noFill/>
        </p:spPr>
        <p:txBody>
          <a:bodyPr wrap="square">
            <a:spAutoFit/>
          </a:bodyPr>
          <a:lstStyle/>
          <a:p>
            <a:pPr indent="457200" algn="just">
              <a:lnSpc>
                <a:spcPct val="150000"/>
              </a:lnSpc>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hàn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VNI-Times" pitchFamily="2" charset="0"/>
              <a:ea typeface="Times New Roman" panose="02020603050405020304" pitchFamily="18" charset="0"/>
              <a:cs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rPr>
              <a:t>	Trong </a:t>
            </a:r>
            <a:r>
              <a:rPr lang="en-US" sz="2400" dirty="0" err="1">
                <a:effectLst/>
                <a:latin typeface="Times New Roman" panose="02020603050405020304" pitchFamily="18" charset="0"/>
                <a:ea typeface="Times New Roman" panose="02020603050405020304" pitchFamily="18" charset="0"/>
              </a:rPr>
              <a:t>mỗi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sáu</a:t>
            </a:r>
            <a:r>
              <a:rPr lang="en-US" sz="2400" dirty="0">
                <a:effectLst/>
                <a:latin typeface="Times New Roman" panose="02020603050405020304" pitchFamily="18" charset="0"/>
                <a:ea typeface="Times New Roman" panose="02020603050405020304" pitchFamily="18" charset="0"/>
              </a:rPr>
              <a:t> chu </a:t>
            </a:r>
            <a:r>
              <a:rPr lang="en-US" sz="2400" dirty="0" err="1">
                <a:effectLst/>
                <a:latin typeface="Times New Roman" panose="02020603050405020304" pitchFamily="18" charset="0"/>
                <a:ea typeface="Times New Roman" panose="02020603050405020304" pitchFamily="18" charset="0"/>
              </a:rPr>
              <a:t>kỳ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cặp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tuần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sau</a:t>
            </a:r>
            <a:r>
              <a:rPr lang="en-US" sz="2400" dirty="0">
                <a:effectLst/>
                <a:latin typeface="Times New Roman" panose="02020603050405020304" pitchFamily="18" charset="0"/>
                <a:ea typeface="Times New Roman" panose="02020603050405020304" pitchFamily="18" charset="0"/>
              </a:rPr>
              <a:t>: 1 – 5 ; 2 – 4 ; 3 – 6. </a:t>
            </a:r>
            <a:r>
              <a:rPr lang="en-US" sz="2400" dirty="0" err="1">
                <a:effectLst/>
                <a:latin typeface="Times New Roman" panose="02020603050405020304" pitchFamily="18" charset="0"/>
                <a:ea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toàn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bộ</a:t>
            </a:r>
            <a:r>
              <a:rPr lang="en-US" sz="2400" dirty="0">
                <a:effectLst/>
                <a:latin typeface="Times New Roman" panose="02020603050405020304" pitchFamily="18" charset="0"/>
                <a:ea typeface="Times New Roman" panose="02020603050405020304" pitchFamily="18" charset="0"/>
              </a:rPr>
              <a:t> chu </a:t>
            </a:r>
            <a:r>
              <a:rPr lang="en-US" sz="2400" dirty="0" err="1">
                <a:effectLst/>
                <a:latin typeface="Times New Roman" panose="02020603050405020304" pitchFamily="18" charset="0"/>
                <a:ea typeface="Times New Roman" panose="02020603050405020304" pitchFamily="18" charset="0"/>
              </a:rPr>
              <a:t>kỳ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tục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trở</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thành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Như</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xoay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chiều</a:t>
            </a:r>
            <a:r>
              <a:rPr lang="en-US" sz="2400" dirty="0">
                <a:effectLst/>
                <a:latin typeface="Times New Roman" panose="02020603050405020304" pitchFamily="18" charset="0"/>
                <a:ea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rPr>
              <a:t>pha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đi</a:t>
            </a:r>
            <a:r>
              <a:rPr lang="en-US" sz="2400" dirty="0">
                <a:effectLst/>
                <a:latin typeface="Times New Roman" panose="02020603050405020304" pitchFamily="18" charset="0"/>
                <a:ea typeface="Times New Roman" panose="02020603050405020304" pitchFamily="18" charset="0"/>
              </a:rPr>
              <a:t> qua </a:t>
            </a:r>
            <a:r>
              <a:rPr lang="en-US" sz="2400" dirty="0" err="1">
                <a:effectLst/>
                <a:latin typeface="Times New Roman" panose="02020603050405020304" pitchFamily="18" charset="0"/>
                <a:ea typeface="Times New Roman" panose="02020603050405020304" pitchFamily="18" charset="0"/>
              </a:rPr>
              <a:t>chỉnh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lưu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hướng</a:t>
            </a:r>
            <a:endParaRPr lang="en-US" sz="2400" dirty="0"/>
          </a:p>
        </p:txBody>
      </p:sp>
      <p:pic>
        <p:nvPicPr>
          <p:cNvPr id="2050" name="Picture 2">
            <a:extLst>
              <a:ext uri="{FF2B5EF4-FFF2-40B4-BE49-F238E27FC236}">
                <a16:creationId xmlns:a16="http://schemas.microsoft.com/office/drawing/2014/main" id="{A86418D1-99F2-3412-0B86-3219B1AE4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308" y="2569279"/>
            <a:ext cx="7924592" cy="3907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5444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8E113-EC5A-E9BB-22E9-DDCE14F0599F}"/>
              </a:ext>
            </a:extLst>
          </p:cNvPr>
          <p:cNvSpPr>
            <a:spLocks noGrp="1"/>
          </p:cNvSpPr>
          <p:nvPr>
            <p:ph type="title"/>
          </p:nvPr>
        </p:nvSpPr>
        <p:spPr/>
        <p:txBody>
          <a:bodyPr>
            <a:normAutofit fontScale="90000"/>
          </a:bodyPr>
          <a:lstStyle/>
          <a:p>
            <a:pPr>
              <a:lnSpc>
                <a:spcPct val="150000"/>
              </a:lnSpc>
              <a:tabLst>
                <a:tab pos="4722495" algn="l"/>
              </a:tabLst>
            </a:pPr>
            <a:r>
              <a:rPr lang="es-VE" sz="2800" b="1" dirty="0">
                <a:solidFill>
                  <a:schemeClr val="tx1"/>
                </a:solidFill>
                <a:effectLst/>
                <a:latin typeface="Times New Roman" panose="02020603050405020304" pitchFamily="18" charset="0"/>
                <a:ea typeface="Times New Roman" panose="02020603050405020304" pitchFamily="18" charset="0"/>
              </a:rPr>
              <a:t/>
            </a:r>
            <a:br>
              <a:rPr lang="es-VE" sz="2800" b="1" dirty="0">
                <a:solidFill>
                  <a:schemeClr val="tx1"/>
                </a:solidFill>
                <a:effectLst/>
                <a:latin typeface="Times New Roman" panose="02020603050405020304" pitchFamily="18" charset="0"/>
                <a:ea typeface="Times New Roman" panose="02020603050405020304" pitchFamily="18" charset="0"/>
              </a:rPr>
            </a:br>
            <a:r>
              <a:rPr lang="es-VE" sz="2800" b="1" dirty="0" err="1">
                <a:solidFill>
                  <a:schemeClr val="tx1"/>
                </a:solidFill>
                <a:effectLst/>
                <a:latin typeface="Times New Roman" panose="02020603050405020304" pitchFamily="18" charset="0"/>
                <a:ea typeface="Times New Roman" panose="02020603050405020304" pitchFamily="18" charset="0"/>
              </a:rPr>
              <a:t>Bài</a:t>
            </a:r>
            <a:r>
              <a:rPr lang="es-VE" sz="2800" b="1" dirty="0">
                <a:solidFill>
                  <a:schemeClr val="tx1"/>
                </a:solidFill>
                <a:effectLst/>
                <a:latin typeface="Times New Roman" panose="02020603050405020304" pitchFamily="18" charset="0"/>
                <a:ea typeface="Times New Roman" panose="02020603050405020304" pitchFamily="18" charset="0"/>
              </a:rPr>
              <a:t> 2</a:t>
            </a:r>
            <a:r>
              <a:rPr lang="en-US" sz="2800" dirty="0">
                <a:solidFill>
                  <a:schemeClr val="tx1"/>
                </a:solidFill>
                <a:effectLst/>
                <a:latin typeface="Times New Roman" panose="02020603050405020304" pitchFamily="18" charset="0"/>
                <a:ea typeface="Times New Roman" panose="02020603050405020304" pitchFamily="18" charset="0"/>
              </a:rPr>
              <a:t/>
            </a:r>
            <a:br>
              <a:rPr lang="en-US" sz="2800" dirty="0">
                <a:solidFill>
                  <a:schemeClr val="tx1"/>
                </a:solidFill>
                <a:effectLst/>
                <a:latin typeface="Times New Roman" panose="02020603050405020304" pitchFamily="18" charset="0"/>
                <a:ea typeface="Times New Roman" panose="02020603050405020304" pitchFamily="18" charset="0"/>
              </a:rPr>
            </a:br>
            <a:r>
              <a:rPr lang="pt-BR" sz="2800" b="1" dirty="0">
                <a:solidFill>
                  <a:schemeClr val="tx1"/>
                </a:solidFill>
                <a:effectLst/>
                <a:latin typeface="Times New Roman" panose="02020603050405020304" pitchFamily="18" charset="0"/>
                <a:ea typeface="Times New Roman" panose="02020603050405020304" pitchFamily="18" charset="0"/>
              </a:rPr>
              <a:t>GÂY VÀ DUY TRÌ HỒ QUANG</a:t>
            </a:r>
            <a:r>
              <a:rPr lang="en-US" sz="1800" dirty="0">
                <a:effectLst/>
                <a:latin typeface="Times New Roman" panose="02020603050405020304" pitchFamily="18" charset="0"/>
                <a:ea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rPr>
            </a:br>
            <a:endParaRPr lang="en-US" dirty="0"/>
          </a:p>
        </p:txBody>
      </p:sp>
      <p:sp>
        <p:nvSpPr>
          <p:cNvPr id="4" name="Slide Number Placeholder 3">
            <a:extLst>
              <a:ext uri="{FF2B5EF4-FFF2-40B4-BE49-F238E27FC236}">
                <a16:creationId xmlns:a16="http://schemas.microsoft.com/office/drawing/2014/main" id="{DAA2881A-3518-502E-B6EC-9AAB554F984D}"/>
              </a:ext>
            </a:extLst>
          </p:cNvPr>
          <p:cNvSpPr>
            <a:spLocks noGrp="1"/>
          </p:cNvSpPr>
          <p:nvPr>
            <p:ph type="sldNum" sz="quarter" idx="12"/>
          </p:nvPr>
        </p:nvSpPr>
        <p:spPr/>
        <p:txBody>
          <a:bodyPr/>
          <a:lstStyle/>
          <a:p>
            <a:fld id="{72C07508-5EB2-4DB8-8378-8805A83D3842}" type="slidenum">
              <a:rPr lang="en-US" smtClean="0"/>
              <a:pPr/>
              <a:t>9</a:t>
            </a:fld>
            <a:endParaRPr lang="en-US"/>
          </a:p>
        </p:txBody>
      </p:sp>
      <p:sp>
        <p:nvSpPr>
          <p:cNvPr id="6" name="TextBox 5">
            <a:extLst>
              <a:ext uri="{FF2B5EF4-FFF2-40B4-BE49-F238E27FC236}">
                <a16:creationId xmlns:a16="http://schemas.microsoft.com/office/drawing/2014/main" id="{3F9396FD-225E-EBCD-6C11-9C84A8355DD8}"/>
              </a:ext>
            </a:extLst>
          </p:cNvPr>
          <p:cNvSpPr txBox="1"/>
          <p:nvPr/>
        </p:nvSpPr>
        <p:spPr>
          <a:xfrm>
            <a:off x="228724" y="1371654"/>
            <a:ext cx="9448552" cy="3892861"/>
          </a:xfrm>
          <a:prstGeom prst="rect">
            <a:avLst/>
          </a:prstGeom>
          <a:noFill/>
        </p:spPr>
        <p:txBody>
          <a:bodyPr wrap="square">
            <a:spAutoFit/>
          </a:bodyPr>
          <a:lstStyle/>
          <a:p>
            <a:pPr indent="457200" algn="just">
              <a:lnSpc>
                <a:spcPct val="150000"/>
              </a:lnSpc>
            </a:pPr>
            <a:r>
              <a:rPr lang="es-ES" sz="2800" dirty="0" err="1">
                <a:effectLst/>
                <a:latin typeface="Times New Roman" panose="02020603050405020304" pitchFamily="18" charset="0"/>
                <a:ea typeface="Times New Roman" panose="02020603050405020304" pitchFamily="18" charset="0"/>
              </a:rPr>
              <a:t>Hàn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hồ</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quang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tay</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là</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phương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pháp</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hàn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được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ứng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dụng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rộng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rãi</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trong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nhiều</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lĩnh</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vực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của</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các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ngành</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công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nghiệp</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Nắm</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vững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những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kiến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thức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cơ</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bản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của</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hàn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điện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hồ</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quang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sẽ</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giúp</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người</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học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hiểu</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rõ</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hơn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bản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chất</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của</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phương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pháp</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hàn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điện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hồ</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quang</a:t>
            </a:r>
            <a:r>
              <a:rPr lang="es-ES" sz="2800" dirty="0">
                <a:effectLst/>
                <a:latin typeface="Times New Roman" panose="02020603050405020304" pitchFamily="18" charset="0"/>
                <a:ea typeface="Times New Roman" panose="02020603050405020304" pitchFamily="18" charset="0"/>
              </a:rPr>
              <a:t>, qua </a:t>
            </a:r>
            <a:r>
              <a:rPr lang="es-ES" sz="2800" dirty="0" err="1">
                <a:effectLst/>
                <a:latin typeface="Times New Roman" panose="02020603050405020304" pitchFamily="18" charset="0"/>
                <a:ea typeface="Times New Roman" panose="02020603050405020304" pitchFamily="18" charset="0"/>
              </a:rPr>
              <a:t>đó</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có</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cơ</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hội</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để</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phát</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triển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nghề</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nghiệp</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góc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sức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vào</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công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cuộc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xây</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dựng</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nền</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kinh</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tế</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nước</a:t>
            </a:r>
            <a:r>
              <a:rPr lang="es-ES" sz="2800" dirty="0">
                <a:effectLst/>
                <a:latin typeface="Times New Roman" panose="02020603050405020304" pitchFamily="18" charset="0"/>
                <a:ea typeface="Times New Roman" panose="02020603050405020304" pitchFamily="18" charset="0"/>
              </a:rPr>
              <a:t> </a:t>
            </a:r>
            <a:r>
              <a:rPr lang="es-ES" sz="2800" dirty="0" err="1">
                <a:effectLst/>
                <a:latin typeface="Times New Roman" panose="02020603050405020304" pitchFamily="18" charset="0"/>
                <a:ea typeface="Times New Roman" panose="02020603050405020304" pitchFamily="18" charset="0"/>
              </a:rPr>
              <a:t>ta</a:t>
            </a:r>
            <a:r>
              <a:rPr lang="es-ES"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14925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4556</TotalTime>
  <Pages>0</Pages>
  <Words>1330</Words>
  <Characters>0</Characters>
  <Application>Microsoft Office PowerPoint</Application>
  <DocSecurity>0</DocSecurity>
  <PresentationFormat>A4 Paper (210x297 mm)</PresentationFormat>
  <Lines>0</Lines>
  <Paragraphs>149</Paragraphs>
  <Slides>28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맑은 고딕</vt:lpstr>
      <vt:lpstr>Arial</vt:lpstr>
      <vt:lpstr>Batang</vt:lpstr>
      <vt:lpstr>Calibri</vt:lpstr>
      <vt:lpstr>Calibri Light</vt:lpstr>
      <vt:lpstr>Times New Roman</vt:lpstr>
      <vt:lpstr>VNI-Times</vt:lpstr>
      <vt:lpstr>Office Theme</vt:lpstr>
      <vt:lpstr>PowerPoint Presentation</vt:lpstr>
      <vt:lpstr>PowerPoint Presentation</vt:lpstr>
      <vt:lpstr>  Bài 1 NỘI QUY XƯỞNG HÀN VÀ KỸ THUẬT  AN TOÀN ĐIỆN HỒ QUANG TAY </vt:lpstr>
      <vt:lpstr>           </vt:lpstr>
      <vt:lpstr>PowerPoint Presentation</vt:lpstr>
      <vt:lpstr>PowerPoint Presentation</vt:lpstr>
      <vt:lpstr>PowerPoint Presentation</vt:lpstr>
      <vt:lpstr>PowerPoint Presentation</vt:lpstr>
      <vt:lpstr> Bài 2 GÂY VÀ DUY TRÌ HỒ QUANG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BÀI 4: HÀN BẰNG LẤP GÓC CHỮ “T”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BÀI KIỂM TRA KẾT THÚC MÔN HỌC THỰC HÀNH HÀN CƠ BẢN  </vt:lpstr>
    </vt:vector>
  </TitlesOfParts>
  <Company>MICROSOFT USA</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DUY THONG</dc:creator>
  <cp:lastModifiedBy>xin chao</cp:lastModifiedBy>
  <cp:revision>640</cp:revision>
  <cp:lastPrinted>1899-12-30T00:00:00Z</cp:lastPrinted>
  <dcterms:created xsi:type="dcterms:W3CDTF">2008-11-14T14:07:01Z</dcterms:created>
  <dcterms:modified xsi:type="dcterms:W3CDTF">2026-07-23T12:47:20Z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1033-6.3.0.1731</vt:lpwstr>
  </property>
</Properties>
</file>